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0"/>
  </p:normalViewPr>
  <p:slideViewPr>
    <p:cSldViewPr snapToGrid="0" snapToObjects="1">
      <p:cViewPr varScale="1">
        <p:scale>
          <a:sx n="73" d="100"/>
          <a:sy n="73" d="100"/>
        </p:scale>
        <p:origin x="133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9144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motive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>
                          <a:solidFill>
                            <a:srgbClr val="505050"/>
                          </a:solidFill>
                          <a:latin typeface="Ebrima"/>
                        </a:rPr>
                        <a:t>why they did 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consequence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>
                          <a:solidFill>
                            <a:srgbClr val="505050"/>
                          </a:solidFill>
                          <a:latin typeface="Ebrima"/>
                        </a:rPr>
                        <a:t>what happened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justice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>
                          <a:solidFill>
                            <a:srgbClr val="505050"/>
                          </a:solidFill>
                          <a:latin typeface="Ebrima"/>
                        </a:rPr>
                        <a:t>fair treatment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freedom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>
                          <a:solidFill>
                            <a:srgbClr val="505050"/>
                          </a:solidFill>
                          <a:latin typeface="Ebrima"/>
                        </a:rPr>
                        <a:t>being free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458544"/>
              </p:ext>
            </p:extLst>
          </p:nvPr>
        </p:nvGraphicFramePr>
        <p:xfrm>
          <a:off x="457200" y="914400"/>
          <a:ext cx="1124712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motive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Ebrima"/>
                        </a:rPr>
                        <a:t>why they did 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consequence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Ebrima"/>
                        </a:rPr>
                        <a:t>what happened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justice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Ebrima"/>
                        </a:rPr>
                        <a:t>fair treatment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r"/>
                      <a:r>
                        <a:rPr sz="4800" b="1">
                          <a:solidFill>
                            <a:srgbClr val="000000"/>
                          </a:solidFill>
                          <a:latin typeface="Ebrima"/>
                        </a:rPr>
                        <a:t>freedom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42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Ebrima"/>
                        </a:rPr>
                        <a:t>being free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</Words>
  <Application>Microsoft Macintosh PowerPoint</Application>
  <PresentationFormat>Custom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Ebrima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Jason Buckley</cp:lastModifiedBy>
  <cp:revision>2</cp:revision>
  <dcterms:created xsi:type="dcterms:W3CDTF">2013-01-27T09:14:16Z</dcterms:created>
  <dcterms:modified xsi:type="dcterms:W3CDTF">2025-09-26T01:17:24Z</dcterms:modified>
  <cp:category/>
</cp:coreProperties>
</file>