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712"/>
  </p:normalViewPr>
  <p:slideViewPr>
    <p:cSldViewPr snapToGrid="0">
      <p:cViewPr varScale="1">
        <p:scale>
          <a:sx n="83" d="100"/>
          <a:sy n="83" d="100"/>
        </p:scale>
        <p:origin x="11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FB5BC-CE8B-9842-A6EB-E20747368AF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46908-4230-8C4B-AC9B-7884FA8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46908-4230-8C4B-AC9B-7884FA8CD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4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3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6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1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1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2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6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6849-2616-FA42-AB6A-C7CE6C4DA7C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95F9A-5FB5-A342-8A91-47BE7838D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2129E-E21B-7227-FF35-1B496E674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7888" y="5010153"/>
            <a:ext cx="7886700" cy="150018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KG Blank Space Solid" panose="02000000000000000000" pitchFamily="2" charset="77"/>
              </a:rPr>
              <a:t>Welcome to </a:t>
            </a:r>
          </a:p>
          <a:p>
            <a:pPr algn="ctr"/>
            <a:r>
              <a:rPr lang="en-US" sz="4400" dirty="0">
                <a:latin typeface="KG Blank Space Solid" panose="02000000000000000000" pitchFamily="2" charset="77"/>
              </a:rPr>
              <a:t>Sticky Questions</a:t>
            </a:r>
          </a:p>
        </p:txBody>
      </p:sp>
      <p:pic>
        <p:nvPicPr>
          <p:cNvPr id="34818" name="Picture 2" descr="World Philosophy Day Live!">
            <a:extLst>
              <a:ext uri="{FF2B5EF4-FFF2-40B4-BE49-F238E27FC236}">
                <a16:creationId xmlns:a16="http://schemas.microsoft.com/office/drawing/2014/main" id="{E2234B43-F66A-F095-F357-8B499182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4" y="1262064"/>
            <a:ext cx="6600825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2C70294-E806-DD30-F20D-61D34FF4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34820" name="Picture 4" descr="UK's Leading Provider of in-school P4C Training | The Philosophy Man">
            <a:extLst>
              <a:ext uri="{FF2B5EF4-FFF2-40B4-BE49-F238E27FC236}">
                <a16:creationId xmlns:a16="http://schemas.microsoft.com/office/drawing/2014/main" id="{46044CA5-A7A1-46CA-D5E6-14F24626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49" y="150692"/>
            <a:ext cx="1402304" cy="17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6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What could never be boring?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66F77759-8386-E15C-2377-DAAE61DC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65" y="887535"/>
            <a:ext cx="3224946" cy="322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1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you befriend an alien?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01A5F2F2-738F-AC8F-D55C-0F3A7557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61" y="759292"/>
            <a:ext cx="3634154" cy="380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1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Can animals be naughty?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448250C7-F34D-E1D0-8FC7-E96303DE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0" y="647579"/>
            <a:ext cx="3399749" cy="37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2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a tree be good at Maths?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49B34511-396D-CC61-5A1C-A9D26A32B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3" y="201669"/>
            <a:ext cx="3793148" cy="41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91F21ABA-551B-485D-E697-1E8389FB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48" y="418410"/>
            <a:ext cx="882649" cy="93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DA05E53E-D917-6809-461D-F2344EA9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05" y="1370948"/>
            <a:ext cx="565761" cy="88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52E94989-5579-B898-A279-15A64096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2" y="1007135"/>
            <a:ext cx="784225" cy="10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46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What are dreams made of?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62013B4D-4771-FB35-D760-B64E124A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69" y="750277"/>
            <a:ext cx="37163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9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7888" y="4589464"/>
            <a:ext cx="7886700" cy="1811336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you save a butterfly from a spider’s web?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F446B22C-967B-64AF-5F44-6965E341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49" y="457200"/>
            <a:ext cx="3487702" cy="39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49E8BDB6-5A02-9C87-4937-5932DC27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234">
            <a:off x="5920154" y="835408"/>
            <a:ext cx="1606062" cy="11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2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Does your voice still exist when you’re not talking?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54BF787C-A814-9E15-0034-762E814E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66" y="768349"/>
            <a:ext cx="3717192" cy="33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8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Can you run out of thoughts?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1743499D-B0C7-301E-EBE5-CA36DC33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88" y="578618"/>
            <a:ext cx="2788701" cy="39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4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Should art be beautiful?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493CD68-907D-E0B0-7E3A-0AE61C0D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08" y="290147"/>
            <a:ext cx="3584773" cy="40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5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</a:pPr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the world be better if it contained no lies?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23556" name="Picture 4" descr="Pinocchio Trailer: 'Pinocchio' is back! Disney Plus releases trailer, know  when and where to watch - The Economic Times">
            <a:extLst>
              <a:ext uri="{FF2B5EF4-FFF2-40B4-BE49-F238E27FC236}">
                <a16:creationId xmlns:a16="http://schemas.microsoft.com/office/drawing/2014/main" id="{E65467CD-1519-1C15-7180-AD69C7C8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96" y="887534"/>
            <a:ext cx="3655504" cy="35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2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What’s the best day of the week?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04B670-46AF-8BB1-A6F5-8521C33D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13" y="475273"/>
            <a:ext cx="3766650" cy="37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7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>
            <a:extLst>
              <a:ext uri="{FF2B5EF4-FFF2-40B4-BE49-F238E27FC236}">
                <a16:creationId xmlns:a16="http://schemas.microsoft.com/office/drawing/2014/main" id="{8F6E852F-8A95-5D84-1C30-7789A68A9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36" y="575712"/>
            <a:ext cx="1560102" cy="17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410359-30BA-E963-8302-4C37CE74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When is real life stranger than fiction?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0B1949B7-2843-78F0-1CD9-CBC5B49B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01" y="1682751"/>
            <a:ext cx="5705473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>
            <a:extLst>
              <a:ext uri="{FF2B5EF4-FFF2-40B4-BE49-F238E27FC236}">
                <a16:creationId xmlns:a16="http://schemas.microsoft.com/office/drawing/2014/main" id="{45FA759B-6CD8-CFDC-7E2D-BE399C93E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92" y="257176"/>
            <a:ext cx="1264480" cy="17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35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Is courage a choice?</a:t>
            </a:r>
            <a:endParaRPr lang="en-US" sz="6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F8D514F5-5872-950A-A284-3F761497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32" y="528038"/>
            <a:ext cx="4402137" cy="40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19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Are some animals’ lives worth more than others?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3" name="Picture 2" descr="A group of animals&#10;&#10;Description automatically generated with low confidence">
            <a:extLst>
              <a:ext uri="{FF2B5EF4-FFF2-40B4-BE49-F238E27FC236}">
                <a16:creationId xmlns:a16="http://schemas.microsoft.com/office/drawing/2014/main" id="{82769CFD-D31F-D67B-8507-20877E520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764" y="768349"/>
            <a:ext cx="5871473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6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40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When do you stop being responsible for what you did in the past?</a:t>
            </a:r>
            <a:endParaRPr lang="en-US" sz="40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CF44F464-EFA8-BA3A-CFB7-B7F75F79D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2" y="500063"/>
            <a:ext cx="1732213" cy="32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6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When is revenge justice?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100E0627-AADF-CED1-D187-53848635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41" y="207962"/>
            <a:ext cx="2358194" cy="41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69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Are there some things scientists should not research?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38990A7B-09CC-7A10-9CC9-1F092CAED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36" y="768350"/>
            <a:ext cx="6362700" cy="37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0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you rather live on water, or in the trees?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7BC0CC4E-1ABE-0213-D26A-CD21FACC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485104"/>
            <a:ext cx="4031580" cy="25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6B021F03-CE49-2AA7-7D35-61C4FB88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58" y="2135251"/>
            <a:ext cx="3212123" cy="16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5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If you had a tail, what would you use it for?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E7BE35D-BFAE-1384-2CAF-E039D0BB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62" y="1406770"/>
            <a:ext cx="4044462" cy="20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4FD39AD-0F52-D127-8D0B-5F7B0E3D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98" y="856699"/>
            <a:ext cx="1778339" cy="28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6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you rather live in an imaginary world than the real world?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76437BD-CE24-0C5E-C772-7B4B3C0E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86" y="412508"/>
            <a:ext cx="3199895" cy="41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9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Would it be better to be a spoon, or a fork?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C9DE383A-553E-76A8-7340-394E5F15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756">
            <a:off x="3250061" y="218778"/>
            <a:ext cx="2057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441D6452-F210-8E58-9958-7CEB8F50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726951"/>
            <a:ext cx="3579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6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If your life was a story, how many heroes would it have?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4981143E-EB2E-6713-C002-55A00EF0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92" y="742708"/>
            <a:ext cx="3528646" cy="35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FE87446-20F3-B8E0-2E04-A8A9AFF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36" y="85590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1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Can you ever have too much fun?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B8B15313-2677-993F-9E12-E0E06397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29" y="1108594"/>
            <a:ext cx="1956949" cy="227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E771557-8404-1CEE-ABBE-97FAE436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50" y="527539"/>
            <a:ext cx="2113752" cy="3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317FB964-7FEC-ACEE-8656-EA87C605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19" y="1515514"/>
            <a:ext cx="2152651" cy="26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8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552CE-EED2-1F77-7D35-4D48D736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KG Blank Space Solid" panose="02000000000000000000" pitchFamily="2" charset="77"/>
              </a:rPr>
              <a:t>What would happen if rats and cats teamed up?</a:t>
            </a:r>
            <a:endParaRPr lang="en-US" sz="4800" dirty="0">
              <a:latin typeface="KG Blank Space Solid" panose="02000000000000000000" pitchFamily="2" charset="77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7D3864C-BE9A-ACD9-6569-9C71848E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36" y="1"/>
            <a:ext cx="1700764" cy="1775069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FFE3214A-D44F-71B0-BFD9-98155794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93" y="1271954"/>
            <a:ext cx="2160541" cy="21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8E06A47C-D858-FBD9-8E81-9AA234DF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38" y="531509"/>
            <a:ext cx="2915133" cy="29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10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2581</TotalTime>
  <Words>221</Words>
  <Application>Microsoft Macintosh PowerPoint</Application>
  <PresentationFormat>Widescreen</PresentationFormat>
  <Paragraphs>27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KG Blank Space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Buckley</dc:creator>
  <cp:lastModifiedBy>Jason Buckley</cp:lastModifiedBy>
  <cp:revision>7</cp:revision>
  <dcterms:created xsi:type="dcterms:W3CDTF">2022-11-15T14:26:05Z</dcterms:created>
  <dcterms:modified xsi:type="dcterms:W3CDTF">2024-09-19T05:39:01Z</dcterms:modified>
</cp:coreProperties>
</file>