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1" r:id="rId2"/>
    <p:sldId id="318" r:id="rId3"/>
    <p:sldId id="319" r:id="rId4"/>
    <p:sldId id="320" r:id="rId5"/>
    <p:sldId id="321" r:id="rId6"/>
    <p:sldId id="326" r:id="rId7"/>
    <p:sldId id="327" r:id="rId8"/>
    <p:sldId id="328" r:id="rId9"/>
    <p:sldId id="329" r:id="rId10"/>
    <p:sldId id="33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E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51" autoAdjust="0"/>
    <p:restoredTop sz="92228"/>
  </p:normalViewPr>
  <p:slideViewPr>
    <p:cSldViewPr snapToGrid="0">
      <p:cViewPr varScale="1">
        <p:scale>
          <a:sx n="99" d="100"/>
          <a:sy n="99" d="100"/>
        </p:scale>
        <p:origin x="4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B7D30-730F-4195-89AE-C2A0E5412068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BF4B1-0627-45E7-854C-94278B412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6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70AC5091-0708-0DFB-F39C-D1BFD83D6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483BA8FD-E7BF-0B80-D21C-F6D9AEE2C3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18E8B58B-34AA-2B9A-B9D1-354B0E26E2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1398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A807C55C-2362-B97B-E9E0-15E6FA3B3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CE0D1568-AF52-5875-20CD-A70F7C23BB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DF1ED189-8777-C184-DB36-E1D45BE7A3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972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BB84CFD2-B701-9FD9-E6D3-E17A4BEA2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7C446BBC-310C-92A3-E4A1-01F63D2BB4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DDEA403D-5596-DFB8-11B6-759160C945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5843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489B3C3B-2A71-AA30-6BA4-6369A1788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33039ED4-3F01-AE3D-DB63-4D116D0FA6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27DAF18A-6E6D-AF87-75C6-4387388B36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0485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2D727448-EFF0-E095-5595-6E4F28BDC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E4584712-DE81-8338-E6B5-E1E8D98807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110F56DE-F998-81B0-ABC4-1F659A220D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600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EE038396-4013-A585-7970-2EE841B26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700A178A-E6D7-36E2-D02A-998F5443EA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4E90EF64-C67A-4209-139F-D691A047C1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39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6F06697B-BF67-9247-5767-66E873980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36E6A4E6-13D2-3A49-2CE4-A657AF9E62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4387A559-90C1-E505-CB09-BAECC360A89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3417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E14C3200-90D2-F2A8-216C-788858636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DCA7D9CB-FD1D-ED3E-D42E-5282C04C5C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D078F07B-74FF-3D3B-3F7F-36414D0645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9993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E8E029E9-1DF7-7E46-50BF-DEA972B32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FEF661B5-4555-0D3D-2B2B-3514B00A8E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FF75833D-4508-9417-E942-C8198859F2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3656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10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17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895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20918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66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10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34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4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9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39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52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9781-778E-4152-8E1C-044CB0389A82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19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"/>
          <p:cNvSpPr txBox="1"/>
          <p:nvPr/>
        </p:nvSpPr>
        <p:spPr>
          <a:xfrm>
            <a:off x="368300" y="1861641"/>
            <a:ext cx="840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GB" sz="4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Thinking about AI skills that could enhance your planning</a:t>
            </a: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3EDB5DA2-D4E8-5FFD-54E0-1E36CE65AA72}"/>
              </a:ext>
            </a:extLst>
          </p:cNvPr>
          <p:cNvSpPr txBox="1"/>
          <p:nvPr/>
        </p:nvSpPr>
        <p:spPr>
          <a:xfrm>
            <a:off x="198108" y="336335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 the  best AI to use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F5506246-E40F-6287-0D8A-3DC7264BA14C}"/>
              </a:ext>
            </a:extLst>
          </p:cNvPr>
          <p:cNvSpPr txBox="1"/>
          <p:nvPr/>
        </p:nvSpPr>
        <p:spPr>
          <a:xfrm>
            <a:off x="0" y="4704031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 prompts for efficiency and quality</a:t>
            </a:r>
            <a:endParaRPr dirty="0"/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949EE748-F106-E3E1-A0E5-088D1047B26A}"/>
              </a:ext>
            </a:extLst>
          </p:cNvPr>
          <p:cNvSpPr txBox="1"/>
          <p:nvPr/>
        </p:nvSpPr>
        <p:spPr>
          <a:xfrm>
            <a:off x="4572000" y="5093570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opportunities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for AI use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752E407A-DA58-9562-BEFF-D5165EE5C45D}"/>
              </a:ext>
            </a:extLst>
          </p:cNvPr>
          <p:cNvSpPr txBox="1"/>
          <p:nvPr/>
        </p:nvSpPr>
        <p:spPr>
          <a:xfrm>
            <a:off x="4472946" y="59580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in writing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prompts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4F54F760-AF7F-CDEB-DAF8-31601C356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7D21395A-9544-7419-D05A-E622F9C94349}"/>
              </a:ext>
            </a:extLst>
          </p:cNvPr>
          <p:cNvSpPr txBox="1"/>
          <p:nvPr/>
        </p:nvSpPr>
        <p:spPr>
          <a:xfrm>
            <a:off x="99052" y="-155675"/>
            <a:ext cx="4756725" cy="1349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D22D7796-CBC5-937F-2A66-5896333BAB44}"/>
              </a:ext>
            </a:extLst>
          </p:cNvPr>
          <p:cNvSpPr txBox="1"/>
          <p:nvPr/>
        </p:nvSpPr>
        <p:spPr>
          <a:xfrm>
            <a:off x="-37185" y="5661126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</a:t>
            </a:r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2AA1017C-8284-822C-00A4-F3ABC4C7F435}"/>
              </a:ext>
            </a:extLst>
          </p:cNvPr>
          <p:cNvSpPr txBox="1"/>
          <p:nvPr/>
        </p:nvSpPr>
        <p:spPr>
          <a:xfrm>
            <a:off x="4671054" y="635480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7979A4A2-DE7A-A94F-B55C-8E6EDC4ED5BD}"/>
              </a:ext>
            </a:extLst>
          </p:cNvPr>
          <p:cNvSpPr txBox="1"/>
          <p:nvPr/>
        </p:nvSpPr>
        <p:spPr>
          <a:xfrm>
            <a:off x="4671054" y="-103783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</a:t>
            </a:r>
          </a:p>
        </p:txBody>
      </p:sp>
      <p:sp>
        <p:nvSpPr>
          <p:cNvPr id="2" name="Google Shape;177;p16">
            <a:extLst>
              <a:ext uri="{FF2B5EF4-FFF2-40B4-BE49-F238E27FC236}">
                <a16:creationId xmlns:a16="http://schemas.microsoft.com/office/drawing/2014/main" id="{E9804350-574D-A64E-0202-4FD9A20EB794}"/>
              </a:ext>
            </a:extLst>
          </p:cNvPr>
          <p:cNvSpPr txBox="1"/>
          <p:nvPr/>
        </p:nvSpPr>
        <p:spPr>
          <a:xfrm>
            <a:off x="467354" y="3023693"/>
            <a:ext cx="840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Which skill do you feel less sure about?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How have you improved this skill before?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How could you improve this skill during the task?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What part of the task will need this skill?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What are the steps to improving this skill?</a:t>
            </a:r>
            <a:endParaRPr lang="en-GB" sz="32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3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707670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484323C2-7055-EFA2-5F5F-ED1E7BE83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">
            <a:extLst>
              <a:ext uri="{FF2B5EF4-FFF2-40B4-BE49-F238E27FC236}">
                <a16:creationId xmlns:a16="http://schemas.microsoft.com/office/drawing/2014/main" id="{053B35AE-AEE3-9864-1937-8F725641E2C6}"/>
              </a:ext>
            </a:extLst>
          </p:cNvPr>
          <p:cNvSpPr txBox="1"/>
          <p:nvPr/>
        </p:nvSpPr>
        <p:spPr>
          <a:xfrm>
            <a:off x="368300" y="2692617"/>
            <a:ext cx="840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8800" dirty="0"/>
              <a:t>Strength?</a:t>
            </a:r>
            <a:endParaRPr sz="8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DC1B5F84-1BFF-F371-4E26-8551D408A707}"/>
              </a:ext>
            </a:extLst>
          </p:cNvPr>
          <p:cNvSpPr txBox="1"/>
          <p:nvPr/>
        </p:nvSpPr>
        <p:spPr>
          <a:xfrm>
            <a:off x="99053" y="-103783"/>
            <a:ext cx="4756725" cy="1349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 best AI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1C6053B1-782B-3594-6B56-388F3121E5FC}"/>
              </a:ext>
            </a:extLst>
          </p:cNvPr>
          <p:cNvSpPr txBox="1"/>
          <p:nvPr/>
        </p:nvSpPr>
        <p:spPr>
          <a:xfrm>
            <a:off x="0" y="5218383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prompts</a:t>
            </a:r>
            <a:endParaRPr dirty="0"/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C2E57D3A-E5DD-4620-7C0D-44CD59DA7485}"/>
              </a:ext>
            </a:extLst>
          </p:cNvPr>
          <p:cNvSpPr txBox="1"/>
          <p:nvPr/>
        </p:nvSpPr>
        <p:spPr>
          <a:xfrm>
            <a:off x="4671054" y="5841121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opportunities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ECD8629C-B6A7-740D-B47A-2BA6133BCA95}"/>
              </a:ext>
            </a:extLst>
          </p:cNvPr>
          <p:cNvSpPr txBox="1"/>
          <p:nvPr/>
        </p:nvSpPr>
        <p:spPr>
          <a:xfrm>
            <a:off x="4671054" y="22859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 of prompts</a:t>
            </a:r>
          </a:p>
        </p:txBody>
      </p:sp>
    </p:spTree>
    <p:extLst>
      <p:ext uri="{BB962C8B-B14F-4D97-AF65-F5344CB8AC3E}">
        <p14:creationId xmlns:p14="http://schemas.microsoft.com/office/powerpoint/2010/main" val="32966970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B4A55CAF-AE4B-7C04-2FDF-F38743EB8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F232333E-29EB-FFE3-00BE-5A58AC413367}"/>
              </a:ext>
            </a:extLst>
          </p:cNvPr>
          <p:cNvSpPr txBox="1"/>
          <p:nvPr/>
        </p:nvSpPr>
        <p:spPr>
          <a:xfrm>
            <a:off x="99053" y="-103783"/>
            <a:ext cx="4756725" cy="1349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 best AI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375C75C9-1BEF-85D9-0609-E442F37958A8}"/>
              </a:ext>
            </a:extLst>
          </p:cNvPr>
          <p:cNvSpPr txBox="1"/>
          <p:nvPr/>
        </p:nvSpPr>
        <p:spPr>
          <a:xfrm>
            <a:off x="0" y="5218383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prompts</a:t>
            </a:r>
            <a:endParaRPr dirty="0"/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36307E32-5B43-DC58-F9AA-125658162957}"/>
              </a:ext>
            </a:extLst>
          </p:cNvPr>
          <p:cNvSpPr txBox="1"/>
          <p:nvPr/>
        </p:nvSpPr>
        <p:spPr>
          <a:xfrm>
            <a:off x="4671054" y="5841121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opportunities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10C95BAE-2F49-1FA2-8820-63D3A425B8E6}"/>
              </a:ext>
            </a:extLst>
          </p:cNvPr>
          <p:cNvSpPr txBox="1"/>
          <p:nvPr/>
        </p:nvSpPr>
        <p:spPr>
          <a:xfrm>
            <a:off x="4671054" y="22859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 of prompts</a:t>
            </a:r>
          </a:p>
        </p:txBody>
      </p:sp>
      <p:sp>
        <p:nvSpPr>
          <p:cNvPr id="2" name="Google Shape;177;p16">
            <a:extLst>
              <a:ext uri="{FF2B5EF4-FFF2-40B4-BE49-F238E27FC236}">
                <a16:creationId xmlns:a16="http://schemas.microsoft.com/office/drawing/2014/main" id="{0674BD57-67AA-F576-8092-650F9250078D}"/>
              </a:ext>
            </a:extLst>
          </p:cNvPr>
          <p:cNvSpPr txBox="1"/>
          <p:nvPr/>
        </p:nvSpPr>
        <p:spPr>
          <a:xfrm>
            <a:off x="368300" y="2692617"/>
            <a:ext cx="840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8800" dirty="0"/>
              <a:t>Not so sure?</a:t>
            </a:r>
            <a:endParaRPr sz="8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197119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2120E6EC-A062-5F19-3AD7-AA55EEE75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335C9915-F0BE-43DC-0AD4-3D2FCCA83CF6}"/>
              </a:ext>
            </a:extLst>
          </p:cNvPr>
          <p:cNvSpPr txBox="1"/>
          <p:nvPr/>
        </p:nvSpPr>
        <p:spPr>
          <a:xfrm>
            <a:off x="99053" y="-103783"/>
            <a:ext cx="4756725" cy="1349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54502CDA-74FB-CB63-D71B-FF8876ED7A1B}"/>
              </a:ext>
            </a:extLst>
          </p:cNvPr>
          <p:cNvSpPr txBox="1"/>
          <p:nvPr/>
        </p:nvSpPr>
        <p:spPr>
          <a:xfrm>
            <a:off x="-37185" y="5661126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</a:t>
            </a:r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ED03323E-6C34-23EE-E312-C9C07051881C}"/>
              </a:ext>
            </a:extLst>
          </p:cNvPr>
          <p:cNvSpPr txBox="1"/>
          <p:nvPr/>
        </p:nvSpPr>
        <p:spPr>
          <a:xfrm>
            <a:off x="4671054" y="635480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01A4878C-9583-C64B-A72B-DE565A2B795C}"/>
              </a:ext>
            </a:extLst>
          </p:cNvPr>
          <p:cNvSpPr txBox="1"/>
          <p:nvPr/>
        </p:nvSpPr>
        <p:spPr>
          <a:xfrm>
            <a:off x="4671054" y="-103783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</a:t>
            </a:r>
          </a:p>
        </p:txBody>
      </p:sp>
      <p:sp>
        <p:nvSpPr>
          <p:cNvPr id="7" name="Google Shape;177;p16">
            <a:extLst>
              <a:ext uri="{FF2B5EF4-FFF2-40B4-BE49-F238E27FC236}">
                <a16:creationId xmlns:a16="http://schemas.microsoft.com/office/drawing/2014/main" id="{70C114F9-D2CA-4FDD-B2AF-E7C15851933D}"/>
              </a:ext>
            </a:extLst>
          </p:cNvPr>
          <p:cNvSpPr txBox="1"/>
          <p:nvPr/>
        </p:nvSpPr>
        <p:spPr>
          <a:xfrm>
            <a:off x="467354" y="3023693"/>
            <a:ext cx="840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What’s your strongest skill for this task?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When have you used this strength before?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How will this strength help?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Which part of the task shows your strength best?</a:t>
            </a:r>
          </a:p>
          <a:p>
            <a:pPr algn="ctr">
              <a:spcAft>
                <a:spcPts val="1200"/>
              </a:spcAft>
              <a:buClr>
                <a:srgbClr val="000000"/>
              </a:buClr>
              <a:buSzPts val="3000"/>
            </a:pPr>
            <a:r>
              <a:rPr lang="en-GB" sz="3200" dirty="0"/>
              <a:t>How can you make this strength even stronger?</a:t>
            </a:r>
          </a:p>
          <a:p>
            <a:pPr algn="ctr">
              <a:spcAft>
                <a:spcPts val="1200"/>
              </a:spcAft>
              <a:buClr>
                <a:srgbClr val="000000"/>
              </a:buClr>
              <a:buSzPts val="3000"/>
            </a:pPr>
            <a:r>
              <a:rPr lang="en-GB" sz="3600" dirty="0"/>
              <a:t> </a:t>
            </a:r>
            <a:r>
              <a:rPr lang="en-GB" sz="3200" dirty="0"/>
              <a:t>What are the steps to using this strength best?</a:t>
            </a:r>
            <a:endParaRPr lang="en-GB" sz="32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3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817426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C33B4C9D-D0F7-83C6-7B88-B3E20563F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ABF1ED20-A27C-F563-23AC-85E84E18EE97}"/>
              </a:ext>
            </a:extLst>
          </p:cNvPr>
          <p:cNvSpPr txBox="1"/>
          <p:nvPr/>
        </p:nvSpPr>
        <p:spPr>
          <a:xfrm>
            <a:off x="99052" y="-155675"/>
            <a:ext cx="4756725" cy="1349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956EA47E-830E-267C-6F0A-21A42E4497F3}"/>
              </a:ext>
            </a:extLst>
          </p:cNvPr>
          <p:cNvSpPr txBox="1"/>
          <p:nvPr/>
        </p:nvSpPr>
        <p:spPr>
          <a:xfrm>
            <a:off x="-37185" y="5661126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</a:t>
            </a:r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08ED8B2F-C5C2-4D6E-EDB8-1E0B76FED814}"/>
              </a:ext>
            </a:extLst>
          </p:cNvPr>
          <p:cNvSpPr txBox="1"/>
          <p:nvPr/>
        </p:nvSpPr>
        <p:spPr>
          <a:xfrm>
            <a:off x="4671054" y="635480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F0DDA0BF-EC8A-5E49-AE53-E4E5488DA92F}"/>
              </a:ext>
            </a:extLst>
          </p:cNvPr>
          <p:cNvSpPr txBox="1"/>
          <p:nvPr/>
        </p:nvSpPr>
        <p:spPr>
          <a:xfrm>
            <a:off x="4671054" y="-103783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</a:t>
            </a:r>
          </a:p>
        </p:txBody>
      </p:sp>
      <p:sp>
        <p:nvSpPr>
          <p:cNvPr id="2" name="Google Shape;177;p16">
            <a:extLst>
              <a:ext uri="{FF2B5EF4-FFF2-40B4-BE49-F238E27FC236}">
                <a16:creationId xmlns:a16="http://schemas.microsoft.com/office/drawing/2014/main" id="{23A671C9-F1AF-186D-87E3-FD43F35804AC}"/>
              </a:ext>
            </a:extLst>
          </p:cNvPr>
          <p:cNvSpPr txBox="1"/>
          <p:nvPr/>
        </p:nvSpPr>
        <p:spPr>
          <a:xfrm>
            <a:off x="49526" y="2643346"/>
            <a:ext cx="9044948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How did you work on your not-so-sure skill?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What part of the task pushed you to use it?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How much progress did you make with this skill?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What would you do differently next time to improve further?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How can you boost that skill further in future tasks?</a:t>
            </a:r>
            <a:endParaRPr sz="33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365110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19033755-D520-914A-D973-ABC11ED3D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">
            <a:extLst>
              <a:ext uri="{FF2B5EF4-FFF2-40B4-BE49-F238E27FC236}">
                <a16:creationId xmlns:a16="http://schemas.microsoft.com/office/drawing/2014/main" id="{8C603BAE-6D18-2A7B-2D05-E252E188F8A0}"/>
              </a:ext>
            </a:extLst>
          </p:cNvPr>
          <p:cNvSpPr txBox="1"/>
          <p:nvPr/>
        </p:nvSpPr>
        <p:spPr>
          <a:xfrm>
            <a:off x="0" y="1861641"/>
            <a:ext cx="91440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GB" sz="45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were the strength and the not-so-sure you focused on?</a:t>
            </a: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D50DED71-AA64-9D9C-A021-4921B87010D4}"/>
              </a:ext>
            </a:extLst>
          </p:cNvPr>
          <p:cNvSpPr txBox="1"/>
          <p:nvPr/>
        </p:nvSpPr>
        <p:spPr>
          <a:xfrm>
            <a:off x="198108" y="336335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 the  best AI to use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1AED9F55-EA0F-0797-D832-31F3F95BC306}"/>
              </a:ext>
            </a:extLst>
          </p:cNvPr>
          <p:cNvSpPr txBox="1"/>
          <p:nvPr/>
        </p:nvSpPr>
        <p:spPr>
          <a:xfrm>
            <a:off x="0" y="4704031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 prompts for efficiency and quality</a:t>
            </a:r>
            <a:endParaRPr dirty="0"/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2D0BDE4D-963D-E1B6-58E1-EFBEA525794C}"/>
              </a:ext>
            </a:extLst>
          </p:cNvPr>
          <p:cNvSpPr txBox="1"/>
          <p:nvPr/>
        </p:nvSpPr>
        <p:spPr>
          <a:xfrm>
            <a:off x="4572000" y="5093570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opportunities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for AI use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8CAE6DEB-2ED2-4FA1-05FD-B4427BD6D1B0}"/>
              </a:ext>
            </a:extLst>
          </p:cNvPr>
          <p:cNvSpPr txBox="1"/>
          <p:nvPr/>
        </p:nvSpPr>
        <p:spPr>
          <a:xfrm>
            <a:off x="4472946" y="59580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in writing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prompts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4478261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65314030-2906-DB0A-6B01-8DB107716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">
            <a:extLst>
              <a:ext uri="{FF2B5EF4-FFF2-40B4-BE49-F238E27FC236}">
                <a16:creationId xmlns:a16="http://schemas.microsoft.com/office/drawing/2014/main" id="{297FB026-9005-EB56-DF65-A1A3BD1AB2DC}"/>
              </a:ext>
            </a:extLst>
          </p:cNvPr>
          <p:cNvSpPr txBox="1"/>
          <p:nvPr/>
        </p:nvSpPr>
        <p:spPr>
          <a:xfrm>
            <a:off x="368300" y="2692617"/>
            <a:ext cx="840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8800" dirty="0"/>
              <a:t>Strength?</a:t>
            </a:r>
            <a:endParaRPr sz="8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6E0056D8-800C-2770-9679-C2035DAA4629}"/>
              </a:ext>
            </a:extLst>
          </p:cNvPr>
          <p:cNvSpPr txBox="1"/>
          <p:nvPr/>
        </p:nvSpPr>
        <p:spPr>
          <a:xfrm>
            <a:off x="99053" y="-103783"/>
            <a:ext cx="4756725" cy="1349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 best AI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15CB8E45-BFA4-51D8-4F05-95CF62DEC870}"/>
              </a:ext>
            </a:extLst>
          </p:cNvPr>
          <p:cNvSpPr txBox="1"/>
          <p:nvPr/>
        </p:nvSpPr>
        <p:spPr>
          <a:xfrm>
            <a:off x="0" y="5218383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prompts</a:t>
            </a:r>
            <a:endParaRPr dirty="0"/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BC1F0B34-C4EC-2AB2-480C-E59A4B1C355A}"/>
              </a:ext>
            </a:extLst>
          </p:cNvPr>
          <p:cNvSpPr txBox="1"/>
          <p:nvPr/>
        </p:nvSpPr>
        <p:spPr>
          <a:xfrm>
            <a:off x="4671054" y="5841121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opportunities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BD7577AA-42E5-D62F-4E08-E059B35D7DEF}"/>
              </a:ext>
            </a:extLst>
          </p:cNvPr>
          <p:cNvSpPr txBox="1"/>
          <p:nvPr/>
        </p:nvSpPr>
        <p:spPr>
          <a:xfrm>
            <a:off x="4671054" y="22859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 of prompts</a:t>
            </a:r>
          </a:p>
        </p:txBody>
      </p:sp>
    </p:spTree>
    <p:extLst>
      <p:ext uri="{BB962C8B-B14F-4D97-AF65-F5344CB8AC3E}">
        <p14:creationId xmlns:p14="http://schemas.microsoft.com/office/powerpoint/2010/main" val="210829122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0157B786-FD70-0BCF-74F7-3F1FDCAD1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D3CA8B21-568A-3E85-A8DE-78626060FDD0}"/>
              </a:ext>
            </a:extLst>
          </p:cNvPr>
          <p:cNvSpPr txBox="1"/>
          <p:nvPr/>
        </p:nvSpPr>
        <p:spPr>
          <a:xfrm>
            <a:off x="99053" y="-103783"/>
            <a:ext cx="4756725" cy="1349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 best AI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384C9FBD-9A78-2C3B-074F-A44CF00F927C}"/>
              </a:ext>
            </a:extLst>
          </p:cNvPr>
          <p:cNvSpPr txBox="1"/>
          <p:nvPr/>
        </p:nvSpPr>
        <p:spPr>
          <a:xfrm>
            <a:off x="0" y="5218383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prompts</a:t>
            </a:r>
            <a:endParaRPr dirty="0"/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6C264FE4-3E7E-6EFA-10E5-43140D8D7CA8}"/>
              </a:ext>
            </a:extLst>
          </p:cNvPr>
          <p:cNvSpPr txBox="1"/>
          <p:nvPr/>
        </p:nvSpPr>
        <p:spPr>
          <a:xfrm>
            <a:off x="4671054" y="5841121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opportunities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DD137DE3-F79C-AA2A-56FB-2FE900624E9B}"/>
              </a:ext>
            </a:extLst>
          </p:cNvPr>
          <p:cNvSpPr txBox="1"/>
          <p:nvPr/>
        </p:nvSpPr>
        <p:spPr>
          <a:xfrm>
            <a:off x="4671054" y="22859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 of prompts</a:t>
            </a:r>
          </a:p>
        </p:txBody>
      </p:sp>
      <p:sp>
        <p:nvSpPr>
          <p:cNvPr id="2" name="Google Shape;177;p16">
            <a:extLst>
              <a:ext uri="{FF2B5EF4-FFF2-40B4-BE49-F238E27FC236}">
                <a16:creationId xmlns:a16="http://schemas.microsoft.com/office/drawing/2014/main" id="{0123CEC8-E9C8-0BB9-9FB7-CFD2E6E623ED}"/>
              </a:ext>
            </a:extLst>
          </p:cNvPr>
          <p:cNvSpPr txBox="1"/>
          <p:nvPr/>
        </p:nvSpPr>
        <p:spPr>
          <a:xfrm>
            <a:off x="368300" y="2692617"/>
            <a:ext cx="840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8800" dirty="0"/>
              <a:t>Not so sure?</a:t>
            </a:r>
            <a:endParaRPr sz="8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227185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9327AE63-607B-FCE0-9C9B-C9460A061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90;p18">
            <a:extLst>
              <a:ext uri="{FF2B5EF4-FFF2-40B4-BE49-F238E27FC236}">
                <a16:creationId xmlns:a16="http://schemas.microsoft.com/office/drawing/2014/main" id="{AD5930FA-27BE-A4EC-F5B3-F695118973CE}"/>
              </a:ext>
            </a:extLst>
          </p:cNvPr>
          <p:cNvSpPr txBox="1"/>
          <p:nvPr/>
        </p:nvSpPr>
        <p:spPr>
          <a:xfrm>
            <a:off x="99053" y="-103783"/>
            <a:ext cx="4756725" cy="1349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SELECT</a:t>
            </a:r>
            <a:endParaRPr dirty="0"/>
          </a:p>
        </p:txBody>
      </p:sp>
      <p:sp>
        <p:nvSpPr>
          <p:cNvPr id="4" name="Google Shape;190;p18">
            <a:extLst>
              <a:ext uri="{FF2B5EF4-FFF2-40B4-BE49-F238E27FC236}">
                <a16:creationId xmlns:a16="http://schemas.microsoft.com/office/drawing/2014/main" id="{D5D2ABD3-8BAC-07E8-CE53-7626373ACBC7}"/>
              </a:ext>
            </a:extLst>
          </p:cNvPr>
          <p:cNvSpPr txBox="1"/>
          <p:nvPr/>
        </p:nvSpPr>
        <p:spPr>
          <a:xfrm>
            <a:off x="-37185" y="5661126"/>
            <a:ext cx="5029200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TWEAK &amp; REUSE</a:t>
            </a:r>
          </a:p>
        </p:txBody>
      </p:sp>
      <p:sp>
        <p:nvSpPr>
          <p:cNvPr id="5" name="Google Shape;190;p18">
            <a:extLst>
              <a:ext uri="{FF2B5EF4-FFF2-40B4-BE49-F238E27FC236}">
                <a16:creationId xmlns:a16="http://schemas.microsoft.com/office/drawing/2014/main" id="{C67359A9-40D3-79C6-7003-319ECD8C3F2D}"/>
              </a:ext>
            </a:extLst>
          </p:cNvPr>
          <p:cNvSpPr txBox="1"/>
          <p:nvPr/>
        </p:nvSpPr>
        <p:spPr>
          <a:xfrm>
            <a:off x="4671054" y="6354806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IDENTIFY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endParaRPr lang="en-US" sz="45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90;p18">
            <a:extLst>
              <a:ext uri="{FF2B5EF4-FFF2-40B4-BE49-F238E27FC236}">
                <a16:creationId xmlns:a16="http://schemas.microsoft.com/office/drawing/2014/main" id="{AAE36263-2D37-15EC-318A-1445B338AEFC}"/>
              </a:ext>
            </a:extLst>
          </p:cNvPr>
          <p:cNvSpPr txBox="1"/>
          <p:nvPr/>
        </p:nvSpPr>
        <p:spPr>
          <a:xfrm>
            <a:off x="4671054" y="-103783"/>
            <a:ext cx="4472946" cy="1245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CLARITY</a:t>
            </a:r>
          </a:p>
        </p:txBody>
      </p:sp>
      <p:sp>
        <p:nvSpPr>
          <p:cNvPr id="7" name="Google Shape;177;p16">
            <a:extLst>
              <a:ext uri="{FF2B5EF4-FFF2-40B4-BE49-F238E27FC236}">
                <a16:creationId xmlns:a16="http://schemas.microsoft.com/office/drawing/2014/main" id="{2B3E8966-9BF9-3ADA-4DAF-60C0E04E1D51}"/>
              </a:ext>
            </a:extLst>
          </p:cNvPr>
          <p:cNvSpPr txBox="1"/>
          <p:nvPr/>
        </p:nvSpPr>
        <p:spPr>
          <a:xfrm>
            <a:off x="79735" y="2689982"/>
            <a:ext cx="91440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How well did you use your strongest skill?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What part of the task showed your strength best?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How did this strength help your overall result?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Did you improve this strength? How can you tell?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200" dirty="0"/>
              <a:t>How can you supercharge this strength next time?</a:t>
            </a:r>
            <a:endParaRPr sz="33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550397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4545</TotalTime>
  <Words>348</Words>
  <Application>Microsoft Macintosh PowerPoint</Application>
  <PresentationFormat>On-screen Show (4:3)</PresentationFormat>
  <Paragraphs>83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Bancroft's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Berg Andy</dc:creator>
  <cp:lastModifiedBy>Jason Buckley</cp:lastModifiedBy>
  <cp:revision>26</cp:revision>
  <dcterms:created xsi:type="dcterms:W3CDTF">2015-09-11T06:42:16Z</dcterms:created>
  <dcterms:modified xsi:type="dcterms:W3CDTF">2024-09-19T06:28:14Z</dcterms:modified>
</cp:coreProperties>
</file>