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3" r:id="rId2"/>
    <p:sldId id="265" r:id="rId3"/>
    <p:sldId id="28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0" autoAdjust="0"/>
    <p:restoredTop sz="93011"/>
  </p:normalViewPr>
  <p:slideViewPr>
    <p:cSldViewPr snapToGrid="0">
      <p:cViewPr varScale="1">
        <p:scale>
          <a:sx n="102" d="100"/>
          <a:sy n="102" d="100"/>
        </p:scale>
        <p:origin x="1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18-09-20T08:55:43.8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18867 6122 0,'0'0'16,"0"0"-16,0 0 0,0 0 0,0 0 15,0 0-15,0 0 0,0 0 16,0 0-16,0 0 16,-11-52-16,11 52 0,0 0 15,0 0-15,-6-65 16,6 65-16,-10-85 0,10 85 15,0 0-15,-5-90 0,5 90 16,0 0-16,5-107 16,-5 107-16,16-100 0,5 4 15,-21 96-15,27-79 0,6 4 16,-33 75-16,37-80 16,0 1-16,-37 79 0,44-91 15,15 0-15,-59 91 16,59-90-16,-6 5 0,1 7 15,-5 2-15,-1 18 0,1 5 16,-49 53-16,47-69 16,7 5-16,-54 64 0,54-57 15,-54 57-15,60-56 0,-60 56 16,0 0-16,0 0 16,47-52-16,-47 52 0,0 0 15,0 0-15,0 0 16,0 0-16,0 0 0,0 0 15,27-27-15,-27 27 16,0 0-16,0 0 0</inkml:trace>
  <inkml:trace contextRef="#ctx0" brushRef="#br0" timeOffset="892.429">18426 1902 0,'0'0'0,"0"0"15,0 0-15,0 0 16,0 0-16,6 48 0,-6-48 0,0 0 16,5 80-16,-5-80 15,16 107-15,-16-107 0,32 106 16,-32-106-16,44 100 0,-44-100 16,0 0-16,0 0 15,59 75-15,-59-75 0,0 0 16,75 37-16,-75-37 0,0 0 15,81-10-15,-81 10 16,0 0-16,74-65 0,-74 65 16,65-100-16,-65 100 15,32-107-15,-32 107 0,-5-101 16,5 101-16,-38-85 16,38 85-16,0 0 0,-59-64 15,59 64-15,0 0 0,0 0 16,-75-52-16,75 52 15,0 0-15,-54-38 0,54 38 16,0 0-16,0 0 16</inkml:trace>
  <inkml:trace contextRef="#ctx0" brushRef="#br0" timeOffset="1330.111">19527 1626 0,'0'0'0,"0"0"0,0 0 16,0 0-16,0 0 0,0 0 15,0 0-15,0 0 16,0 0-16,0 0 0,-112 37 16,112-37-16,-81 47 0,81-47 15,-69 54-15,69-54 16,0 0-16,-39 64 0,39-64 15,7 74-15,-7-74 0,0 0 16,37 63-16,-37-63 16,59 60-16,-59-60 0,0 0 15,80 47-15,-80-47 16,91 42-16,-91-42 0,87 38 16,-87-38-16,64 49 0,-64-49 15,32 74-15,-32-74 16,-10 95-16,-39-16 0,49-79 15,-80 64-15,80-64 16,-108 38-16,108-38 0,-107 21 16,107-21-16,-91-6 15,91 6-15,0 0 0,0 0 16,-59-36-16,42-28 0,17 64 16,22-68-16,-22 68 15,0 0-15</inkml:trace>
  <inkml:trace contextRef="#ctx0" brushRef="#br0" timeOffset="1780.521">20027 2173 0,'0'0'0,"0"0"16,0 0-16,38-32 15,5-10-15,-43 42 0,0 0 16,42-64-16,-42 64 16,49-70-16,-49 70 0,0 0 15,0 0-15,38-78 16,-38 78-16,0 0 0,0 0 16,-6-70-16,6 70 0,-48-37 15,48 37-15,-70 0 16,70 0-16,-80 37 0,9 22 15,71-59 1,-42 84-16,25 8 16,17-92-16,6 94 0,-6-94 0,26 91 15,-26-91-15,44 90 0,-44-90 16,64 64-16,-64-64 0,87 37 16,-87-37-16,101 11 15,7-26-15,-33-18 0,-5-9 16,-70 42-16,64-48 15,-64 48-15,54-70 0,0-4 16,-54 74-16,54-69 16,-54 69-16,70-58 0,-70 58 15</inkml:trace>
  <inkml:trace contextRef="#ctx0" brushRef="#br0" timeOffset="2717.615">21607 1796 0,'0'0'0,"0"0"0,0 0 16,0 0-16,0 0 15,-49 0-15,-5 6 0,54-6 16,-75 5-16,75-5 15,-86 21-15,86-21 0,-74 48 16,74-48-16,-60 74 0,60-74 16,-37 85-16,37-85 15,0 0-15,-11 96 0,11-96 16,21 84-16,-21-84 16,0 0-16,0 0 0,48 65 15,-48-65-15,76 42 0,-76-42 16,81 0-16,-81 0 15,75-37-15,-21-22 0,-54 59 16,37-80-16,-37 80 0,0 0 16,22-101-16,-22 101 15,0 0-15,0 0 0,0-89 16,0 89-16,0 0 16,0 0-16,-12-54 0,12 54 15,0 0-15,0 0 16,-20 69-16,20-69 0,0 96 15,0-96-15,20 106 0,-20-106 16,0 0-16,0 0 16,60 80-16,-60-80 0,0 0 15,91 27-15,-91-27 16,0 0-16,103-43 0,-103 43 16,0 0-16,80-91 15,-26-25-15,-54 116 0,0 0 16,32-112-16,-32 112 0,0 0 15,0 0-15,10-85 0,-10 85 16,0 0-16,0 0 16,0 0-16,0 0 15,17 54-15,-17-54 0,0 111 16,0-111-16,0 0 0,5 128 16,-5-128-16,0 0 15,0 0-15,0 105 0,0-105 16,0 0-16,0 0 0,0 49 15,0-49-15,0 0 16,0 0-16,-27-79 0,27 79 16,-10-91-16,10-11 15,0 102-15,15-90 0,-15 90 16,27-80-16,-27 80 0,0 0 16,44-63-16,-44 63 15,0 0-15,0 0 0,58-27 16,-58 27-16,65 11 0,-12 37 15,-53-48-15,39 74 16,-39-74 0,20 96-16,-14-1 0,-6-95 0,6 91 15,-6-91-15,0 0 0,0 0 16,10 74-16,-10-74 16,0 0-16,22 43 0,-22-43 15,0 0-15,85-43 0,-85 43 16,0 0-16</inkml:trace>
  <inkml:trace contextRef="#ctx0" brushRef="#br0" timeOffset="3249.024">22584 1710 0,'0'0'0,"0"0"16,0 0-16,0 0 15,6 75-15,-6-75 0,11 86 16,-11-86-16,0 0 0,15 106 16,-15-106-16,27 90 15,-27-90-15,0 0 0,49 74 16,-49-74-16,59 39 16,-59-39-16,75 3 0,-75-3 15,70-31-15,-70 31 16,65-64-16,-65 64 0,48-85 15,-48 85-15,0 0 0,27-107 16,-27 107-16,0 0 16,0 0-16,10-94 0,-10 94 15,0 0-15,0-49 16,0 49-16,0 0 0,-5 64 16,5-64-16,-5 96 0,5-96 15,5 128-15,-5-128 16,11 160-16,-11-160 0,26 175 15,13-27-15,-12-42 0,-27-106 16,0 0-16,10 86 16,-10-24-16,0-62 0,0 0 15,0 0-15,-27 43 16,27-43-16,0 0 0,-59 23 16,59-23-16,0 0 0,-80-17 15,80 17-15,0 0 16,-103-26-16,103 26 0,0 0 15,-80-6-15,80 6 0,0 0 16,0 0-16</inkml:trace>
  <inkml:trace contextRef="#ctx0" brushRef="#br0" timeOffset="4048.692">18469 3566 0,'0'0'0,"0"0"16,0 0-16,0 0 15,0 0-15,0 0 0,0 0 16,0 0-16,0 0 0,0 0 15,-54-21-15,54 21 16,0 0-16,0 0 0,-10-58 16,10 58-16,21-60 15,-21 60-15,0 0 0,54-52 16,-54 52-16,0 0 0,81-43 16,-81 43-16,91-5 15,-91 5-15,97 26 0,-22 22 16,-75-48-16,53 63 15,-53-63-15,33 97 0,-33-97 16,0 95-16,0-95 0,-33 90 16,33-90-16,-69 59 15,69-59-15,-97 32 0,-11-27 16,108-5-16,-107-16 16,5-15-16,102 31 0,-80-54 15,80 54-15,-49-74 0,49 74 16,0 0-16,-21-85 15,21 85-15,11-86 0,-11 86 16,47-58-16,34 16 16,-81 42-16,81-32 0,-6 11 15,-75 21-15,0 0 0</inkml:trace>
  <inkml:trace contextRef="#ctx0" brushRef="#br0" timeOffset="4625.02">19297 3077 0,'0'0'0,"0"0"0,0 0 15,0 0-15,0 0 16,0 0-16,37-32 0,-37 32 16,0 0-16,0 0 15,22-64-15,-22 64 0,-11-75 16,11 75-16,0 0 0,-48-62 15,48 62-15,0 0 16,-71-49-16,71 49 0,0 0 16,0 0-16,-80-6 15,80 6-15,-69 43 0,69-43 16,-49 74-16,49-74 0,-10 122 16,10-122-16,15 145 15,12-12-15,-27-133 0,27 138 16,11-11-16,-38-127 0,37 113 15,1-8-15,-38-105 16,26 91-16,-26-91 0,22 84 16,-22-84-16,0 0 15,0 0-15,11 65 0,-11-65 16,0 0-16,0 0 16,0 0-16,-6-44 0,6 44 15,-10-100-15,10 100 0,-10-123 16,10 123-16,0-121 0,0 121 15,15-107-15,-15 107 16,0 0-16,27-90 16,-27 90-16,0 0 0,0 0 15,22-48-15,-22 48 0,0 0 16,0 0-16,0 0 16,0 0-16,-44 16 0,44-16 15,-64 48-15,-11 10 0,-6-5 16,81-53-16,-75 32 15,75-32 1,0 0-16,0 0 0,-64 11 16,64-11-16</inkml:trace>
  <inkml:trace contextRef="#ctx0" brushRef="#br0" timeOffset="5041.932">20092 2975 0,'0'0'0,"0"0"0,0 0 0,0 0 16,0 0-16,0 0 15,0 0-15,-16 81 0,16-81 16,0 90-16,0 5 16,0-95-16,10 107 0,-10-107 15,11 101-15,-11-101 0,33 101 16,-33-101-16,0 0 15,42 85-15,-42-85 0,59 53 16,-59-53-16,0 0 0,81 16 16,-81-16-16,75-20 15,-75 20 1,64-54-16,-20-15 0,-44 69 16,0 0-16</inkml:trace>
  <inkml:trace contextRef="#ctx0" brushRef="#br0" timeOffset="5338.741">20360 3136 0,'0'0'0,"0"0"0,0 0 0,-59 15 15,59-15-15,-70 22 16,70-22-16,-86 37 0,86-37 16,-96 42-16,96-42 15,-92 43-15,92-43 0,0 0 16,0 0-16,-80 37 0,80-37 16,0 0-16,0 0 15,0 0-15,0 0 0,-38-32 16,38 32-16,0 0 15</inkml:trace>
  <inkml:trace contextRef="#ctx0" brushRef="#br0" timeOffset="6733.49">20527 2752 0,'0'0'0,"0"0"0,0 0 15,0 0-15,0 0 16,0 0-16,0 0 0,0 0 16,0 0-16,5 75 15,-5-75-15,0 0 0,16 74 16,-16-74-16,11 106 0,0-4 15,-11-102-15,5 116 16,0-4-16,-5-112 16,0 0-16,6 101 0,-6-101 15,0 0-15,0 0 0,6 90 16,-6-90-16,0 0 0,0 0 16,0 0-16,0 0 15,0 0-15,0 0 0,0-101 16,0 101-16,15-84 15,-15 84-15,0 0 0,44-91 16,-44 91-16,0 0 0,0 0 16,53-58-16,-53 58 15,0 0-15,59-6 0,-59 6 16,59 49-16,-59-49 16,49 74-16,-49-74 0,42 85 15,-42-85-15,0 0 0,49 64 16,-49-64-16,0 0 0,54 42 15,-54-42-15,70 16 16,-70-16-16,75-16 16,-75 16-16,75-42 0,-10-22 15,-65 64-15,47-69 0,-47 69 16,44-79-16,-44 79 16,0 0-16,0 0 0,16-75 15,-16 75-15,-16-70 0,16 70 16,0 0-16,-49-32 15,49 32-15,0 0 0,-69 6 16,69-6-16,-65 53 16,65-53-16,0 0 0,-37 86 15,37-86-15,0 0 0,-6 105 16,6-105-16,27 91 16,-27-91-16,54 63 0,-54-63 15,0 0-15,81 27 0,-81-27 16,101-6-16,-101 6 15,92-36-15,-92 36 0,75-59 16,-75 59-16,54-80 16,-54 80-16,32-96 0,-32 96 15,0 0-15,0 0 16,10-79-16,-10 79 0,0 0 16,0 0-16,-5-53 0,5 53 15,0 0-15,0 0 16,0 0-16,-16 91 0,16-91 15,-5 116-15,5-116 16,0 0-16,-6 127 0,6-127 16,0 0-16,0 0 0,0 101 15,0-101-15,0 0 16,0 0-16,0 0 0,0 0 16,0 0-16,0 0 0,-16-94 15,22-13-15,-6 107 16,21-111-16,-21 111 15,0 0-15,38-91 0,-38 91 16,0 0-16,0 0 16,59-58-16,-59 58 0,64-6 15,-64 6-15,59 37 0,-59-37 16,49 80-16,-49-80 16,32 90-16,-32-90 0,0 0 15,0 0-15,16 101 16,-16-101-16,0 0 0,0 0 15,0 0-15,0 0 0,0 0 16,10 58-16,-10-58 16,0 0-16,0 0 0,0 0 15,-10-95-15,10 95 0,10-122 16,-10 122-16,0 0 16,34-117-16,-34 117 0,0 0 15,53-86-15,-53 86 16,0 0-16,64-47 0,-64 47 15,71 6-15,-71-6 16,47 52-16,-47-52 0,44 91 16,-44-91-16,0 0 0,32 116 0,-6-9 15,-26-107-15,0 0 16,33 80-16,-33-80 0,48 52 16,-48-52-16,70 23 0,-70-23 15,86-6-15,-86 6 16,0 0-16</inkml:trace>
  <inkml:trace contextRef="#ctx0" brushRef="#br0" timeOffset="7801.27">20140 4368 0,'0'0'0,"0"0"0,0 0 0,0 0 15,0 0-15,0 0 16,0 0-16,0 0 0,0 0 16,0 0-16,0 0 15,0 0-15,0 0 0,-86-16 16,86 16-16,0 0 15,-75 16-15,75-16 0,-76 43 16,76-43-16,0 0 0,-53 74 16,53-74-16,-16 96 15,16-96-15,0 0 0,0 0 16,21 74-16,-21-74 0,54 48 16,-54-48-16,0 0 15,70 21-15,-70-21 0,75-15 16,-75 15-16,0 0 15,64-48-15,-64 48 0,0 0 16,44-75-16,-44 75 0,0 0 16,0 0-16,21-90 15,-21 90-15,0 0 0,0 0 16,6-59-16,-6 59 16,0 0-16,0 0 0,0 0 15,0 0-15,0 0 16,15 112-16,-15-112 0,0 0 15,49 64-15,-49-64 0,75 48 16,-75-48-16,76 21 16,-76-21-16,80-21 15,-80 21-15,81-48 0,-81 48 16,64-75-16,-10-4 0,-54 79 16,32-85-16,-11-11 0,-21 96 15,0 0-15,11-91 16,-11 91-16,0 0 0,0 0 15,0-100-15,0 100 0,0 0 16,0 0 0,0-70-16,0 70 0,0 0 0,0 0 15,0 0-15,6 44 16,-6-44-16,5 105 0,5 7 16,-10-112-16,22 111 0,-22-111 15,32 91-15,-32-91 16,49 80-16,-49-80 0,64 47 15,-64-47 1,75 32-16,-75-32 0,91-5 16,-91 5-16,81-32 0,-16-21 15,-65 53-15,42-69 16,-42 69-16,0 0 0</inkml:trace>
  <inkml:trace contextRef="#ctx0" brushRef="#br0" timeOffset="8051.216">21081 4118 0,'0'0'0,"0"0"0,0 0 0,-60 27 16,60-27-16,0 0 15,-64 26-15,-17 6 0,81-32 16,-91 32-16,-1 0 0,92-32 15,-101 27-15,-2-7 16,103-20-16,-92 28 0,92-28 16,0 0-16,-85 21 15,10 5-15,75-26 0,0 0 16</inkml:trace>
  <inkml:trace contextRef="#ctx0" brushRef="#br0" timeOffset="9536.788">20022 5272 0,'0'0'0,"0"0"0,0 0 16,0 0-16,0 0 0,0 0 15,-92 15-15,12 2 16,80-17-16,0 0 0,-86 32 15,86-32-15,-81 53 0,81-53 16,-48 64-16,48-64 16,-21 79-16,21-79 0,0 96 15,0-96-15,0 0 0,32 80 16,-32-80-16,0 0 16,54 63-16,-54-63 0,0 0 15,69 27-15,-69-27 16,81-21-16,-81 21 0,80-54 15,-80 54-15,49-74 16,-49 74-16,22-90 0,-17 5 16,-5 85-16,0 0 0,-5-80 15,5 80-15,0 0 16,0 0-16,0 0 0,0 0 16,0 0-16,-6-63 0,6 63 15,0 0-15,11 79 16,-11-79-16,21 95 0,-21-95 31,32 102-31,-32-102 0,0 0 16,54 74-16,-54-74 0,76 27 0,-76-27 15,85-16-15,-15-32 16,-70 48-16,48-69 0,-48 69 16,39-90-16,-39 90 0,15-96 15,-15 96-15,0 0 16,0 0-16,5-90 0,-5 90 15,0 0-15,0 0 0,0 0 16,0 0-16,0 0 16,0 0-16,22 42 0,-22-42 0,16 101 15,-16-101-15,0 0 16,11 106-16,-11-106 0,0 0 16,0 0-16,0 0 15,0 0-15,0 0 0,5 91 16,-5-91-16,0 0 0,-10-37 15,10 37-15,-6-91 16,6 91-16,11-101 0,5-5 16,-16 106-16,0 0 0,0 0 15,32-80-15,-32 80 16,0 0-16,0 0 0,54-37 16,16 42-16,-70-5 15,48 53-15,-10 27 0,-38-80 16,22 101-16,-22-101 0,10 90 15,-10-90-15,0 0 16,0 0-16,27 81 0,-27-81 16,37 26-16,-37-26 0,0 0 15,44-32-15,-44 32 16,0 0-16,42-96 0,-42 96 16,27-117-16,-27 117 15,11-128-15,-11 128 0,0 0 16,0-111-16,0 111 15,0 0-15,0 0 0,5-53 16,-5 53-16,0 0 0,0 0 16,0 0-16,0 0 15,22 117-15,5-16 0,-27-101 16,27 95-16,-27-95 16,0 0-16,32 80 0,-32-80 15,43 59-15,-43-59 0,64 32 16,-64-32-16,59-17 15,-59 17-15,59-42 0,-15-16 16,-44 58-16,37-75 0,-37 75 16,32-101-16,-32 101 15,6-95-15,-6 95 0,0 0 16,0 0-16,0 0 16,0 0-16,0 0 0,0-69 15,0 69-15,0 0 16,10 90-16,-10-90 0,11 106 15,0 11-15,-11-117 0,22 117 16,-1 0-16,0-22 16,1-9-16,-12-7 0,-10-79 15,-15 75-15,15-75 16,-32 69-16,32-69 0,-49 64 16,49-64-16,-75 42 0,75-42 15,0 0-15,-97 11 16,97-11-16,-102-43 0,102 43 15,-75-64-15,75 64 0,-49-79 16,49 79-16,0 0 16,-10-113-16,10 113 0,15-121 15,-15 121-15,0 0 16</inkml:trace>
  <inkml:trace contextRef="#ctx0" brushRef="#br0" timeOffset="10936.896">21778 4464 0,'0'0'0,"0"0"16,0 0-16,0 0 0,0 0 15,0 0-15,0 0 0,5 42 16,-5-42-16,7 86 16,-7-86-16,10 117 0,-5 15 15,-5-132-15,5 138 0,2-15 16,-7-123-16,15 106 16,-15-106-16,27 85 0,-27-85 15,43 75-15,-43-75 16,0 0-16,59 53 0,-59-53 15,0 0-15,81 21 16,-81-21-16,0 0 0,80-26 16,-80 26-16,71-85 0,-71 85 15,42-123-15,-42 123 16,17-133-16,-17 133 0,0 0 16,0 0-16,0-105 15,0 105-15,0 0 0,0 0 16,-12-70-16,12 70 0,0 0 15,0 0-15,-20 42 16,20-42-16,-7 107 0,7-107 16,7 122-16,-7-122 0,10 106 15,-10-106-15,27 91 16,-27-91-16,0 0 0,0 0 16,54 48-16,-54-48 15,75 15-15,-75-15 0,74-26 16,-74 26-16,66-64 15,-66 64-15,53-80 0,-53 80 16,32-90-16,-32 90 0,0 0 16,0 0-16,5-90 15,-5 90-15,0 0 0,0 0 16,0 0-16,0 0 16,0 0-16,6-43 0,-6 43 15,0 0-15,-6 122 0,6-122 16,-5 96-16,5-96 15,0 96-15,0-96 0,0 0 16,0 0-16,0 85 0,0-85 16,0 0-16,-16 31 15,16-31-15,0 0 0,0 0 16,-21-100-16,26-7 16,-5 107-16,16-111 0,-16 111 15,0 0-15,21-112 0,-21 112 16,0 0-16,0 0 15,33-79-15,-33 79 0,48-38 16,-48 38-16,0 0 0,54 27 16,-54-27-16,48 74 15,-10 11-15,-38-85 16,21 96-16,-21-96 0,0 0 16,11 84-16,-11-84 0,0 0 15,0 0-15,11 65 16,-11-65-16,0 0 0,0 0 15,0 0-15,0 0 0,0 0 16,-11-75-16,11-15 16,0 90-16,6-106 0,-6 106 15,15-111-15,-15 111 16,32-107-16,-32 107 0,0 0 16,0 0-16,49-69 0,-49 69 15,0 0-15,54-15 16,-54 15-16,53 42 0,-53-42 15,44 84-15,-44-84 0,27 122 16,-27-122 0,0 0-16,32 133 0,-32-133 0,37 107 15,-37-107-15,0 0 16,0 0-16,59 69 0,-59-69 16,81 32-16,-6-38 15,-75 6-15,75-42 0,-10-22 16,-65 64-16,59-74 0,-59 74 15,48-96-15,-48 96 0,33-107 16,-33 107-16,0 0 16,16-106-16,-16 106 0,0 0 15,-27-85-15,27 85 16,-49-36-16,49 36 0,-54 21 16,7 37-16,47-58 15,-33 90-15,33-90 0,-11 106 16,11-106-16,11 102 0,16-17 15,-27-85-15,0 0 16,60 58-16,-60-58 0,85 32 16,12-32-16,-17-22 15,-80 22-15,70-32 0,0-4 16,-70 36-16,52-48 16,-52 48-16</inkml:trace>
  <inkml:trace contextRef="#ctx0" brushRef="#br0" timeOffset="11311.762">22423 4346 0,'0'0'0,"0"0"16,0 0-16,0 0 16,0 0-16,0 0 0,0 0 15,0 0-15,0 0 16,0 0-16,0 0 0,0 0 16</inkml:trace>
  <inkml:trace contextRef="#ctx0" brushRef="#br0" timeOffset="11721.341">21881 4629 0,'0'0'0,"0"0"0,0 0 16,0 0-16,0 0 0,0 0 15,0 0-15,0 0 16,0 0-16,0 0 0,0 0 15,-113 38 1,32-2-16,81-36 0,-85 38 0,85-38 0,-92 38 16,92-38-16,-81 31 15,81-31-15,0 0 0,0 0 16,-74 21-16,74-21 0,0 0 16,0 0-16,0 0 15,0 0-15,0 0 16,0 0-16,-44 5 0,44-5 15</inkml:trace>
  <inkml:trace contextRef="#ctx0" brushRef="#br0" timeOffset="12275.449">24083 4103 0,'0'0'0,"0"0"0,0 0 0,0 0 16,0 0-16,0 0 15,0 0-15,0 0 0,0 0 16,0 0-16,0 0 15,0 0-15,0 0 0,0 0 16,0 0-16,11 90 0,-11-90 16,16 80-16,-16-80 15,5 106-15,12-5 0,-17-101 16,10 101-16,-10-101 0,6 96 16,-6-96-16,0 0 15,5 102 1,-5-102-16,0 0 0,0 0 15,6 89-15,-6-89 0,0 0 16,0 0-16,0 0 16,0 0-16,0 0 0,0 0 15,10 59-15</inkml:trace>
  <inkml:trace contextRef="#ctx0" brushRef="#br0" timeOffset="12478.769">24202 5320 0,'0'0'0,"0"0"0,0 0 0,0 0 16,0 0-16,0 0 15,0 0-15,0 0 0,0 0 16,0 0-16,0 0 16,0 0-16,0 0 0,0 0 15,0 0-15,0 0 0,0 0 16,0 0-16,0 0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B7D30-730F-4195-89AE-C2A0E5412068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BF4B1-0627-45E7-854C-94278B4121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6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0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1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9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091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6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10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34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34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5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9781-778E-4152-8E1C-044CB0389A82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AC9D-425C-4B4B-ABF3-4043773889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1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philosophym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8"/>
          <p:cNvSpPr txBox="1">
            <a:spLocks/>
          </p:cNvSpPr>
          <p:nvPr/>
        </p:nvSpPr>
        <p:spPr>
          <a:xfrm>
            <a:off x="613775" y="3162300"/>
            <a:ext cx="8166969" cy="2324100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The Questioner uses the red questions to push the Answerer’s thinking deeper</a:t>
            </a:r>
            <a:endParaRPr lang="en-US" sz="3300" b="1" dirty="0">
              <a:solidFill>
                <a:srgbClr val="FF0000"/>
              </a:solidFill>
              <a:latin typeface="Ebrima" charset="0"/>
              <a:ea typeface="Ebrima" charset="0"/>
              <a:cs typeface="Ebrima" charset="0"/>
            </a:endParaRPr>
          </a:p>
          <a:p>
            <a:pPr marL="0" indent="0" algn="ctr">
              <a:buNone/>
              <a:defRPr sz="3600"/>
            </a:pPr>
            <a:endParaRPr lang="en-US" sz="4500" b="1" dirty="0">
              <a:latin typeface="Ebrima" charset="0"/>
              <a:ea typeface="Ebrima" charset="0"/>
              <a:cs typeface="Ebrima" charset="0"/>
            </a:endParaRPr>
          </a:p>
        </p:txBody>
      </p:sp>
      <p:sp>
        <p:nvSpPr>
          <p:cNvPr id="3" name="Shape 148"/>
          <p:cNvSpPr txBox="1">
            <a:spLocks/>
          </p:cNvSpPr>
          <p:nvPr/>
        </p:nvSpPr>
        <p:spPr>
          <a:xfrm>
            <a:off x="290531" y="1663602"/>
            <a:ext cx="8813456" cy="1247775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600" b="1" dirty="0">
                <a:solidFill>
                  <a:schemeClr val="tx1"/>
                </a:solidFill>
                <a:latin typeface="Ebrima" charset="0"/>
                <a:ea typeface="Ebrima" charset="0"/>
                <a:cs typeface="Ebrima" charset="0"/>
              </a:rPr>
              <a:t>In pairs, the Answerer tries to answer the black question</a:t>
            </a:r>
          </a:p>
        </p:txBody>
      </p:sp>
    </p:spTree>
    <p:extLst>
      <p:ext uri="{BB962C8B-B14F-4D97-AF65-F5344CB8AC3E}">
        <p14:creationId xmlns:p14="http://schemas.microsoft.com/office/powerpoint/2010/main" val="323060239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r>
              <a:rPr lang="en-GB" dirty="0">
                <a:solidFill>
                  <a:srgbClr val="FF0000"/>
                </a:solidFill>
              </a:rPr>
              <a:t>Could you give me an example? </a:t>
            </a:r>
          </a:p>
        </p:txBody>
      </p:sp>
    </p:spTree>
    <p:extLst>
      <p:ext uri="{BB962C8B-B14F-4D97-AF65-F5344CB8AC3E}">
        <p14:creationId xmlns:p14="http://schemas.microsoft.com/office/powerpoint/2010/main" val="355974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r>
              <a:rPr lang="en-GB" dirty="0">
                <a:solidFill>
                  <a:srgbClr val="FF0000"/>
                </a:solidFill>
              </a:rPr>
              <a:t>Could you give me an example? </a:t>
            </a:r>
            <a:r>
              <a:rPr lang="en-GB" dirty="0"/>
              <a:t>For example…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2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A700B-C217-1C40-8C8D-5A1882A0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02" y="294263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© Tom </a:t>
            </a:r>
            <a:r>
              <a:rPr lang="en-US" dirty="0" err="1"/>
              <a:t>Bigglestone</a:t>
            </a:r>
            <a:r>
              <a:rPr lang="en-US" dirty="0"/>
              <a:t> 2018 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rgbClr val="FF0000"/>
                </a:solidFill>
                <a:hlinkClick r:id="rId2"/>
              </a:rPr>
              <a:t>www.thephilosophyman.com</a:t>
            </a: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/>
              <a:t>Use and adapt the </a:t>
            </a:r>
            <a:r>
              <a:rPr lang="en-US" dirty="0" err="1"/>
              <a:t>powerpoint</a:t>
            </a:r>
            <a:r>
              <a:rPr lang="en-US" dirty="0"/>
              <a:t> for classroom use as you wish. </a:t>
            </a:r>
            <a:br>
              <a:rPr lang="en-US" dirty="0"/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4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8"/>
          <p:cNvSpPr txBox="1">
            <a:spLocks/>
          </p:cNvSpPr>
          <p:nvPr/>
        </p:nvSpPr>
        <p:spPr>
          <a:xfrm>
            <a:off x="613775" y="3162300"/>
            <a:ext cx="8166969" cy="2324100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tell me more?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say why?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So</a:t>
            </a:r>
            <a:r>
              <a:rPr lang="mr-IN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…</a:t>
            </a:r>
            <a:r>
              <a:rPr lang="en-GB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 [repeat the question]? 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give me an example?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How do you mean?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Why is that important?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How could you disagree with yourself?</a:t>
            </a:r>
            <a:endParaRPr lang="en-US" sz="3300" b="1" dirty="0">
              <a:solidFill>
                <a:srgbClr val="FF0000"/>
              </a:solidFill>
              <a:latin typeface="Ebrima" charset="0"/>
              <a:ea typeface="Ebrima" charset="0"/>
              <a:cs typeface="Ebrima" charset="0"/>
            </a:endParaRPr>
          </a:p>
          <a:p>
            <a:pPr marL="0" indent="0" algn="ctr">
              <a:buNone/>
              <a:defRPr sz="3600"/>
            </a:pPr>
            <a:endParaRPr lang="en-US" sz="4500" b="1" dirty="0">
              <a:latin typeface="Ebrima" charset="0"/>
              <a:ea typeface="Ebrima" charset="0"/>
              <a:cs typeface="Ebrima" charset="0"/>
            </a:endParaRPr>
          </a:p>
        </p:txBody>
      </p:sp>
      <p:sp>
        <p:nvSpPr>
          <p:cNvPr id="3" name="Shape 148"/>
          <p:cNvSpPr txBox="1">
            <a:spLocks/>
          </p:cNvSpPr>
          <p:nvPr/>
        </p:nvSpPr>
        <p:spPr>
          <a:xfrm>
            <a:off x="275986" y="548786"/>
            <a:ext cx="8813456" cy="1247775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600" b="1" dirty="0">
                <a:solidFill>
                  <a:schemeClr val="tx1"/>
                </a:solidFill>
                <a:latin typeface="Ebrima" charset="0"/>
                <a:ea typeface="Ebrima" charset="0"/>
                <a:cs typeface="Ebrima" charset="0"/>
              </a:rPr>
              <a:t>Are humans naturally greedy?</a:t>
            </a:r>
          </a:p>
        </p:txBody>
      </p:sp>
    </p:spTree>
    <p:extLst>
      <p:ext uri="{BB962C8B-B14F-4D97-AF65-F5344CB8AC3E}">
        <p14:creationId xmlns:p14="http://schemas.microsoft.com/office/powerpoint/2010/main" val="18232925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8"/>
          <p:cNvSpPr txBox="1">
            <a:spLocks/>
          </p:cNvSpPr>
          <p:nvPr/>
        </p:nvSpPr>
        <p:spPr>
          <a:xfrm>
            <a:off x="613775" y="3162300"/>
            <a:ext cx="8166969" cy="2324100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tell me more?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say why?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So</a:t>
            </a:r>
            <a:r>
              <a:rPr lang="mr-IN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…</a:t>
            </a:r>
            <a:r>
              <a:rPr lang="en-GB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 [repeat the question]? 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Can you give me an example?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How do you mean?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Why is that important?</a:t>
            </a:r>
          </a:p>
          <a:p>
            <a:pPr marL="0" indent="0" algn="ctr">
              <a:buNone/>
              <a:defRPr sz="3600"/>
            </a:pPr>
            <a:r>
              <a:rPr lang="en-US" sz="30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How could you disagree with yourself?</a:t>
            </a:r>
            <a:endParaRPr lang="en-US" sz="3300" b="1" dirty="0">
              <a:solidFill>
                <a:srgbClr val="FF0000"/>
              </a:solidFill>
              <a:latin typeface="Ebrima" charset="0"/>
              <a:ea typeface="Ebrima" charset="0"/>
              <a:cs typeface="Ebrima" charset="0"/>
            </a:endParaRPr>
          </a:p>
          <a:p>
            <a:pPr marL="0" indent="0" algn="ctr">
              <a:buNone/>
              <a:defRPr sz="3600"/>
            </a:pPr>
            <a:endParaRPr lang="en-US" sz="4500" b="1" dirty="0">
              <a:latin typeface="Ebrima" charset="0"/>
              <a:ea typeface="Ebrima" charset="0"/>
              <a:cs typeface="Ebrima" charset="0"/>
            </a:endParaRPr>
          </a:p>
        </p:txBody>
      </p:sp>
      <p:sp>
        <p:nvSpPr>
          <p:cNvPr id="3" name="Shape 148"/>
          <p:cNvSpPr txBox="1">
            <a:spLocks/>
          </p:cNvSpPr>
          <p:nvPr/>
        </p:nvSpPr>
        <p:spPr>
          <a:xfrm>
            <a:off x="275986" y="548786"/>
            <a:ext cx="8813456" cy="1247775"/>
          </a:xfrm>
          <a:prstGeom prst="rect">
            <a:avLst/>
          </a:prstGeom>
        </p:spPr>
        <p:txBody>
          <a:bodyPr anchor="ctr"/>
          <a:lstStyle>
            <a:lvl1pPr marL="342900" marR="0" indent="-3429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  <a:lvl2pPr marL="783771" marR="0" indent="-326571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2pPr>
            <a:lvl3pPr marL="1219200" marR="0" indent="-3048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3pPr>
            <a:lvl4pPr marL="17373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4pPr>
            <a:lvl5pPr marL="2194560" marR="0" indent="-36576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5pPr>
            <a:lvl6pPr marL="33655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6pPr>
            <a:lvl7pPr marL="37211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7pPr>
            <a:lvl8pPr marL="40767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8pPr>
            <a:lvl9pPr marL="4432300" marR="0" indent="-914400" algn="l" defTabSz="91440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71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ctr">
              <a:buNone/>
              <a:defRPr sz="3600"/>
            </a:pPr>
            <a:r>
              <a:rPr lang="en-GB" sz="3600" b="1" dirty="0">
                <a:solidFill>
                  <a:schemeClr val="tx1"/>
                </a:solidFill>
                <a:latin typeface="Ebrima" charset="0"/>
                <a:ea typeface="Ebrima" charset="0"/>
                <a:cs typeface="Ebrima" charset="0"/>
              </a:rPr>
              <a:t>Can someone be born materialistic?</a:t>
            </a:r>
          </a:p>
        </p:txBody>
      </p:sp>
    </p:spTree>
    <p:extLst>
      <p:ext uri="{BB962C8B-B14F-4D97-AF65-F5344CB8AC3E}">
        <p14:creationId xmlns:p14="http://schemas.microsoft.com/office/powerpoint/2010/main" val="19054444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9008"/>
            <a:ext cx="7886700" cy="162651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Now be both answerer </a:t>
            </a:r>
            <a:br>
              <a:rPr lang="en-GB" b="1" dirty="0"/>
            </a:br>
            <a:r>
              <a:rPr lang="en-GB" b="1" dirty="0"/>
              <a:t>and questioner to create </a:t>
            </a:r>
            <a:br>
              <a:rPr lang="en-GB" b="1" dirty="0"/>
            </a:br>
            <a:r>
              <a:rPr lang="en-GB" b="1" dirty="0"/>
              <a:t>your written response </a:t>
            </a:r>
            <a:br>
              <a:rPr lang="en-GB" b="1" dirty="0"/>
            </a:br>
            <a:r>
              <a:rPr lang="en-GB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62223"/>
            <a:ext cx="3886200" cy="354804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Where did materialism come from?</a:t>
            </a:r>
          </a:p>
          <a:p>
            <a:endParaRPr lang="en-GB" dirty="0"/>
          </a:p>
          <a:p>
            <a:r>
              <a:rPr lang="en-GB" dirty="0"/>
              <a:t>Are humans naturally greedy?</a:t>
            </a:r>
          </a:p>
          <a:p>
            <a:endParaRPr lang="en-GB" dirty="0"/>
          </a:p>
          <a:p>
            <a:r>
              <a:rPr lang="en-GB" dirty="0"/>
              <a:t>Can someone be born materialistic?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278" y="2193107"/>
            <a:ext cx="3886200" cy="4486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  <a:defRPr sz="3600"/>
            </a:pPr>
            <a:r>
              <a:rPr lang="en-GB" sz="2600" b="1" dirty="0">
                <a:solidFill>
                  <a:srgbClr val="FF0000"/>
                </a:solidFill>
                <a:latin typeface="Ebrima" charset="0"/>
                <a:ea typeface="Ebrima" charset="0"/>
                <a:cs typeface="Ebrima" charset="0"/>
              </a:rPr>
              <a:t>Coaching questions</a:t>
            </a:r>
          </a:p>
          <a:p>
            <a:pPr marL="0" indent="0" algn="ctr">
              <a:buNone/>
              <a:defRPr sz="3600"/>
            </a:pPr>
            <a:r>
              <a:rPr lang="en-GB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tell me more?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say why?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So</a:t>
            </a:r>
            <a:r>
              <a:rPr lang="mr-IN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Ebrima" charset="0"/>
              </a:rPr>
              <a:t>…</a:t>
            </a:r>
            <a:r>
              <a:rPr lang="en-GB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 [repeat the question]? 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Can you give me an example?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How do you mean?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Why is that important?</a:t>
            </a:r>
          </a:p>
          <a:p>
            <a:pPr marL="0" indent="0" algn="ctr">
              <a:buNone/>
              <a:defRPr sz="3600"/>
            </a:pPr>
            <a:r>
              <a:rPr lang="en-US" sz="2600" b="1" dirty="0">
                <a:solidFill>
                  <a:srgbClr val="FF0000"/>
                </a:solidFill>
                <a:latin typeface="Calibri Light" panose="020F0302020204030204" pitchFamily="34" charset="0"/>
                <a:ea typeface="Ebrima" charset="0"/>
                <a:cs typeface="Calibri Light" panose="020F0302020204030204" pitchFamily="34" charset="0"/>
              </a:rPr>
              <a:t>How could you disagree with yourself?</a:t>
            </a:r>
            <a:endParaRPr lang="en-US" sz="3000" b="1" dirty="0">
              <a:solidFill>
                <a:srgbClr val="FF0000"/>
              </a:solidFill>
              <a:latin typeface="Calibri Light" panose="020F0302020204030204" pitchFamily="34" charset="0"/>
              <a:ea typeface="Ebrima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567840" y="585360"/>
              <a:ext cx="2145240" cy="16401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58480" y="576000"/>
                <a:ext cx="2163960" cy="165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1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0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</a:p>
        </p:txBody>
      </p:sp>
    </p:spTree>
    <p:extLst>
      <p:ext uri="{BB962C8B-B14F-4D97-AF65-F5344CB8AC3E}">
        <p14:creationId xmlns:p14="http://schemas.microsoft.com/office/powerpoint/2010/main" val="137477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</a:p>
        </p:txBody>
      </p:sp>
    </p:spTree>
    <p:extLst>
      <p:ext uri="{BB962C8B-B14F-4D97-AF65-F5344CB8AC3E}">
        <p14:creationId xmlns:p14="http://schemas.microsoft.com/office/powerpoint/2010/main" val="57967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to explain your thinking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 think materialism comes a desire for people to have things. </a:t>
            </a:r>
            <a:r>
              <a:rPr lang="en-GB" dirty="0">
                <a:solidFill>
                  <a:srgbClr val="FF0000"/>
                </a:solidFill>
              </a:rPr>
              <a:t>Can you tell me more? </a:t>
            </a:r>
            <a:r>
              <a:rPr lang="en-GB" dirty="0"/>
              <a:t>This desire isn’t a natural instinct, but instead has been developed since people started advertising to us. </a:t>
            </a:r>
            <a:r>
              <a:rPr lang="en-GB" dirty="0">
                <a:solidFill>
                  <a:srgbClr val="FF0000"/>
                </a:solidFill>
              </a:rPr>
              <a:t>Why do you say that? </a:t>
            </a:r>
            <a:r>
              <a:rPr lang="en-GB" dirty="0"/>
              <a:t>Advertising tries to make us feel inadequate, like we haven’t got enough. The pressure from advertising has caused us to buy things we don’t need, and this begins a never-ending cycle of consumption.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7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589</Words>
  <Application>Microsoft Macintosh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  <vt:lpstr>PowerPoint Presentation</vt:lpstr>
      <vt:lpstr>Now be both answerer  and questioner to create  your written response   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How to explain your thinking</vt:lpstr>
      <vt:lpstr>© Tom Bigglestone 2018   www.thephilosophyman.com  Use and adapt the powerpoint for classroom use as you wish.  </vt:lpstr>
    </vt:vector>
  </TitlesOfParts>
  <Company>Bancroft's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 Andy</dc:creator>
  <cp:lastModifiedBy>Jason Buckley</cp:lastModifiedBy>
  <cp:revision>20</cp:revision>
  <dcterms:created xsi:type="dcterms:W3CDTF">2015-09-11T06:42:16Z</dcterms:created>
  <dcterms:modified xsi:type="dcterms:W3CDTF">2018-10-12T11:30:11Z</dcterms:modified>
</cp:coreProperties>
</file>