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6" r:id="rId3"/>
    <p:sldId id="259" r:id="rId4"/>
    <p:sldId id="258" r:id="rId5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128"/>
  </p:normalViewPr>
  <p:slideViewPr>
    <p:cSldViewPr snapToGrid="0" snapToObjects="1">
      <p:cViewPr varScale="1">
        <p:scale>
          <a:sx n="51" d="100"/>
          <a:sy n="51" d="100"/>
        </p:scale>
        <p:origin x="1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EB5C-1FED-DD45-A24F-D5AD126DD84B}" type="datetimeFigureOut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0B7B-7686-484C-8CDC-D8838B49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28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EB5C-1FED-DD45-A24F-D5AD126DD84B}" type="datetimeFigureOut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0B7B-7686-484C-8CDC-D8838B49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EB5C-1FED-DD45-A24F-D5AD126DD84B}" type="datetimeFigureOut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0B7B-7686-484C-8CDC-D8838B49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6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EB5C-1FED-DD45-A24F-D5AD126DD84B}" type="datetimeFigureOut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0B7B-7686-484C-8CDC-D8838B49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EB5C-1FED-DD45-A24F-D5AD126DD84B}" type="datetimeFigureOut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0B7B-7686-484C-8CDC-D8838B49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21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EB5C-1FED-DD45-A24F-D5AD126DD84B}" type="datetimeFigureOut">
              <a:rPr lang="en-US" smtClean="0"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0B7B-7686-484C-8CDC-D8838B49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79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EB5C-1FED-DD45-A24F-D5AD126DD84B}" type="datetimeFigureOut">
              <a:rPr lang="en-US" smtClean="0"/>
              <a:t>2/7/19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0B7B-7686-484C-8CDC-D8838B49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97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EB5C-1FED-DD45-A24F-D5AD126DD84B}" type="datetimeFigureOut">
              <a:rPr lang="en-US" smtClean="0"/>
              <a:t>2/7/19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0B7B-7686-484C-8CDC-D8838B49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80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EB5C-1FED-DD45-A24F-D5AD126DD84B}" type="datetimeFigureOut">
              <a:rPr lang="en-US" smtClean="0"/>
              <a:t>2/7/19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0B7B-7686-484C-8CDC-D8838B49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92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EB5C-1FED-DD45-A24F-D5AD126DD84B}" type="datetimeFigureOut">
              <a:rPr lang="en-US" smtClean="0"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0B7B-7686-484C-8CDC-D8838B49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7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6EB5C-1FED-DD45-A24F-D5AD126DD84B}" type="datetimeFigureOut">
              <a:rPr lang="en-US" smtClean="0"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B0B7B-7686-484C-8CDC-D8838B49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6EB5C-1FED-DD45-A24F-D5AD126DD84B}" type="datetimeFigureOut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B0B7B-7686-484C-8CDC-D8838B49BE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4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281B59-5484-C749-8E2B-07D111A6B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6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1F0B92-C832-2549-BF44-FB73A3F94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412" y="1752600"/>
            <a:ext cx="7672589" cy="345127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Parent and child</a:t>
            </a:r>
            <a:endParaRPr lang="en-CA" sz="3600" dirty="0"/>
          </a:p>
          <a:p>
            <a:pPr algn="l"/>
            <a:r>
              <a:rPr lang="en-GB" sz="3600" dirty="0"/>
              <a:t>Ruler and minister</a:t>
            </a:r>
            <a:endParaRPr lang="en-CA" sz="3600" dirty="0"/>
          </a:p>
          <a:p>
            <a:pPr algn="l"/>
            <a:r>
              <a:rPr lang="en-GB" sz="3600" dirty="0"/>
              <a:t>Husband and wife</a:t>
            </a:r>
            <a:endParaRPr lang="en-CA" sz="3600" dirty="0"/>
          </a:p>
          <a:p>
            <a:pPr algn="l"/>
            <a:r>
              <a:rPr lang="en-GB" sz="3600" dirty="0"/>
              <a:t>Elder and younger siblings</a:t>
            </a:r>
            <a:endParaRPr lang="en-CA" sz="3600" dirty="0"/>
          </a:p>
          <a:p>
            <a:pPr algn="l"/>
            <a:r>
              <a:rPr lang="en-GB" sz="3600" dirty="0"/>
              <a:t>Friend and friend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17839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562F4B-C917-3442-A852-2EB2C9377D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48E819-F1CC-1145-8605-C595C08358BA}"/>
              </a:ext>
            </a:extLst>
          </p:cNvPr>
          <p:cNvSpPr txBox="1"/>
          <p:nvPr/>
        </p:nvSpPr>
        <p:spPr>
          <a:xfrm>
            <a:off x="309093" y="257577"/>
            <a:ext cx="2575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Mencius </a:t>
            </a:r>
          </a:p>
          <a:p>
            <a:r>
              <a:rPr lang="en-CA" sz="4000" dirty="0"/>
              <a:t>Meng </a:t>
            </a:r>
            <a:r>
              <a:rPr lang="en-CA" sz="4000" dirty="0" err="1"/>
              <a:t>Ke</a:t>
            </a:r>
            <a:r>
              <a:rPr lang="en-CA" sz="4000" dirty="0"/>
              <a:t> </a:t>
            </a:r>
            <a:r>
              <a:rPr lang="ja-JP" altLang="en-US" sz="4000"/>
              <a:t>孟軻</a:t>
            </a:r>
            <a:endParaRPr lang="en-US" altLang="ja-JP" sz="4000" dirty="0"/>
          </a:p>
          <a:p>
            <a:r>
              <a:rPr lang="en-US" sz="4000" dirty="0"/>
              <a:t>372-289 BC</a:t>
            </a:r>
          </a:p>
        </p:txBody>
      </p:sp>
    </p:spTree>
    <p:extLst>
      <p:ext uri="{BB962C8B-B14F-4D97-AF65-F5344CB8AC3E}">
        <p14:creationId xmlns:p14="http://schemas.microsoft.com/office/powerpoint/2010/main" val="130144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21F0B92-C832-2549-BF44-FB73A3F94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412" y="1752600"/>
            <a:ext cx="7672589" cy="3451270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Parent and child - affection</a:t>
            </a:r>
            <a:endParaRPr lang="en-CA" sz="3600" dirty="0"/>
          </a:p>
          <a:p>
            <a:pPr algn="l"/>
            <a:r>
              <a:rPr lang="en-GB" sz="3600" dirty="0"/>
              <a:t>Ruler and minister - righteousness</a:t>
            </a:r>
            <a:endParaRPr lang="en-CA" sz="3600" dirty="0"/>
          </a:p>
          <a:p>
            <a:pPr algn="l"/>
            <a:r>
              <a:rPr lang="en-GB" sz="3600" dirty="0"/>
              <a:t>Husband and wife – the proper divisions</a:t>
            </a:r>
            <a:endParaRPr lang="en-CA" sz="3600" dirty="0"/>
          </a:p>
          <a:p>
            <a:pPr algn="l"/>
            <a:r>
              <a:rPr lang="en-GB" sz="3600" dirty="0"/>
              <a:t>Elder and younger siblings - precedence</a:t>
            </a:r>
            <a:endParaRPr lang="en-CA" sz="3600" dirty="0"/>
          </a:p>
          <a:p>
            <a:pPr algn="l"/>
            <a:r>
              <a:rPr lang="en-GB" sz="3600" dirty="0"/>
              <a:t>Friend and friend - faithfulness</a:t>
            </a:r>
            <a:r>
              <a:rPr lang="en-CA" sz="3600" dirty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2588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2943</TotalTime>
  <Words>51</Words>
  <Application>Microsoft Macintosh PowerPoint</Application>
  <PresentationFormat>Overhead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Buckley</dc:creator>
  <cp:lastModifiedBy>Jason Buckley</cp:lastModifiedBy>
  <cp:revision>4</cp:revision>
  <dcterms:created xsi:type="dcterms:W3CDTF">2019-02-04T07:31:25Z</dcterms:created>
  <dcterms:modified xsi:type="dcterms:W3CDTF">2019-02-07T09:03:16Z</dcterms:modified>
</cp:coreProperties>
</file>