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9"/>
    <p:restoredTop sz="92603"/>
  </p:normalViewPr>
  <p:slideViewPr>
    <p:cSldViewPr snapToGrid="0" snapToObjects="1">
      <p:cViewPr>
        <p:scale>
          <a:sx n="56" d="100"/>
          <a:sy n="56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F77DC-A804-134A-8581-F15CD01AF8AD}" type="datetimeFigureOut">
              <a:rPr lang="en-US" smtClean="0"/>
              <a:t>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F77DA-B333-DD49-98AF-A9157668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7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Evacuees </a:t>
            </a:r>
            <a:r>
              <a:rPr lang="en-US" dirty="0" err="1"/>
              <a:t>en</a:t>
            </a:r>
            <a:r>
              <a:rPr lang="en-US" dirty="0"/>
              <a:t> route to the country, chaperoned by a nun.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F77DA-B333-DD49-98AF-A91576688F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Evacuees being processed for distribution at their destination.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F77DA-B333-DD49-98AF-A91576688F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2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this picture of evacuees compare with the first picture? [Expressions, staged rather than snapped]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F77DA-B333-DD49-98AF-A91576688F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migrants making the dangerous journey across the </a:t>
            </a:r>
            <a:r>
              <a:rPr lang="en-US" dirty="0" err="1"/>
              <a:t>Mediterannean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F77DA-B333-DD49-98AF-A91576688F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2394-D229-EC4D-B795-402DA39F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EDDA8-7B81-784C-85C6-0AD33434A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FF42D-927E-E742-A5FC-9FA3A35B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BEC11-24BE-AE4D-9EBD-B48E3518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57000-6CAB-2343-B785-5FF874B5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D57B-A13C-5B45-95D2-CD3704BC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69E63-3101-AF48-AB55-776EC2B83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D4A8-0D8C-B243-9D2F-50688D05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64B9D-E1F5-D546-8951-25D5820F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2905-5FD3-2C48-9EE2-3F5D5090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30D42-D35E-4F48-A85C-443908B7F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C5FC9-CF87-F54D-899D-4959903A1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312C-2486-5F4A-825B-A3B51F97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34BFB-2C34-AD4D-B7FC-E45913C9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B0FB-F52D-4548-8163-C3EFA575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4CCA-AB56-DF44-AD3C-706A03B7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3A57C-5E0F-BB45-9967-7DBFC1424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70AE2-19CA-644F-B14C-E81541B8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57FC-206B-5A42-B8D8-E858B6CE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F0162-A91D-C049-8C6E-7CC3D80F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4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C564-1E7E-3248-8D28-31C9E622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59CEB-534B-4740-8F72-D125053E2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94A23-31F9-2A4E-A74E-F1545A72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EE2DB-88E7-8340-AFBA-8528D2EF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67D99-57EF-EA4D-90B7-7E70822E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8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C971-5700-FF47-A1B5-91FD0147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B621-73AE-AB40-8888-FF06EDDEC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5ED0D-52FE-A64A-91A2-685A14B25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DD9A5-68CE-2340-9FB7-25F924F8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78CC2-F5AF-E543-A99F-8A73B851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B01E-3AEC-C44B-B1AB-6411D7C4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A7CA-FACE-DE43-ABA5-8810E412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0B1DA-798F-854B-A721-EB6DBA72B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D864B-36FC-5449-AB3A-45B6DAB5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5BA8B-F264-0149-AC76-4C1BA26A7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7F5CC-E106-FC4D-9DDC-B920CBF51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76BD4-571E-0442-8926-8C9F3BC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CBFCF-07BD-1248-B86E-69610BD6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17E0E-E431-4042-B118-92E8DFB1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3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9193-B769-9946-B2A4-3C14E120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262E6-793E-B24E-9BE9-20C9EF3B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59362-F610-254D-B6E3-ABB9B950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549B9-55CF-314D-94DD-82F33CDA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5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F870E-6C88-F641-BB46-BF2FD651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31452-3264-994F-BFCE-68160E81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90E9-076E-E14B-8C7E-B6D1CC89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2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0C6D-400B-0C46-B104-C6704880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965D-15B4-8E41-96F6-50E615A62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2405-404C-5648-A411-F3BB7235B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F524C-C2BD-6942-981C-9023C4CD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2C7FA-EC80-3545-A7FD-5E83DBCE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6665-F90A-274C-A620-88F9BF98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C670-B9E5-FB4B-B3F2-4D88F8C4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9BF3E-AAB4-CD41-B41F-48CE79E07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3C43D-FCAA-B948-8B66-3E8AB1FC9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8FA86-14A4-F24E-BC17-2675D2D3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CEF0B-404A-A246-8180-EAE70067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7F356-D5CC-A64B-B191-628E232D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5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C26AF-1E33-A34C-ABAD-375658F4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22A10-DE3B-474D-91EF-1E7B423C6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4F6C9-4414-444C-99FD-7860BEA54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60C7-CC55-ED45-8610-DFB77C751DE9}" type="datetimeFigureOut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2D3FD-65A0-E947-A97D-F017050BD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3123-4ADB-DB40-BC4F-0CDFA72F3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63A11-E5FE-EB47-B2C0-3E90446A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D7FBC-EA1B-864D-852B-137B9CB8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906" y="0"/>
            <a:ext cx="9558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5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EF6E7A-B72B-7947-A327-B84AD6404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E1AA-20F1-4641-A9FD-A8FAE1EB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E80C-3B84-BA43-9A7E-37B174CBA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86C72-F50E-7B40-86EE-70B782A0C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5AC35-04BF-8548-8CF4-FEFC59823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5316"/>
            <a:ext cx="9151088" cy="68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90B5B-024F-564A-B450-794397A7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3202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F6BF61-AE99-D248-860A-501FBA20C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80010"/>
            <a:ext cx="11221883" cy="70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8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55</Words>
  <Application>Microsoft Macintosh PowerPoint</Application>
  <PresentationFormat>Widescreen</PresentationFormat>
  <Paragraphs>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Buckley</dc:creator>
  <cp:lastModifiedBy>Jason Buckley</cp:lastModifiedBy>
  <cp:revision>5</cp:revision>
  <dcterms:created xsi:type="dcterms:W3CDTF">2019-01-07T20:54:33Z</dcterms:created>
  <dcterms:modified xsi:type="dcterms:W3CDTF">2019-01-14T17:02:28Z</dcterms:modified>
</cp:coreProperties>
</file>