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62" r:id="rId2"/>
    <p:sldId id="258" r:id="rId3"/>
    <p:sldId id="261" r:id="rId4"/>
    <p:sldId id="265" r:id="rId5"/>
    <p:sldId id="264" r:id="rId6"/>
    <p:sldId id="263" r:id="rId7"/>
    <p:sldId id="267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00"/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2" autoAdjust="0"/>
    <p:restoredTop sz="94660"/>
  </p:normalViewPr>
  <p:slideViewPr>
    <p:cSldViewPr>
      <p:cViewPr>
        <p:scale>
          <a:sx n="75" d="100"/>
          <a:sy n="75" d="100"/>
        </p:scale>
        <p:origin x="-106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55E3BD-E35D-4F70-BB10-89DBB5CD8425}" type="datetimeFigureOut">
              <a:rPr lang="en-GB"/>
              <a:pPr>
                <a:defRPr/>
              </a:pPr>
              <a:t>21/11/2012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547FA2F-3473-4440-BC37-0C1EA4A99C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9EB05C-52B0-454D-89DF-26C9CCEC597D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7790F05-5DE5-46FE-9BBD-78000C56F6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118EA5-F324-48FC-B2E0-B8A95DEC90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3B916-398A-4B13-9655-2458400D24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65912F-32FB-4C8A-9A6D-DEDBA43A70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4B66063D-53B1-4DD4-A444-6CD5933994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C0DB06F3-9BE9-4AA0-82C5-9846CA895B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2DCDD1A-64DB-4D4C-9FFE-4D6944F886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AC557-8F03-46C6-9BA2-3D71833BDB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D1FA74EF-DFDD-4C4F-9BAE-156F66E1E2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0184926-B93F-4B47-AB79-EBC89536C7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4421D2B3-0DA0-4405-81D1-2840AFAC25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BC5D1A9-A5B7-484A-9DCB-5643EB6470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youtube.com/watch?v=o2BITY-3Mp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611188" y="4005263"/>
            <a:ext cx="75692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1">
                <a:latin typeface="Comic Sans MS" pitchFamily="66" charset="0"/>
              </a:rPr>
              <a:t>T/P/S: Can this ever be forgiven?</a:t>
            </a:r>
          </a:p>
        </p:txBody>
      </p:sp>
      <p:pic>
        <p:nvPicPr>
          <p:cNvPr id="2051" name="Picture 5" descr="http://articlesspot.net/wp-content/uploads/2011/09/Twin_Towers_in_fire_-_911-_Fema_pi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836613"/>
            <a:ext cx="4583113" cy="343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250825" y="476250"/>
            <a:ext cx="8569325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000">
                <a:latin typeface="Comic Sans MS" pitchFamily="66" charset="0"/>
              </a:rPr>
              <a:t>							</a:t>
            </a:r>
          </a:p>
          <a:p>
            <a:r>
              <a:rPr lang="en-GB" sz="2000">
                <a:latin typeface="Comic Sans MS" pitchFamily="66" charset="0"/>
              </a:rPr>
              <a:t>			                      	                20</a:t>
            </a:r>
            <a:r>
              <a:rPr lang="en-GB" sz="2000" baseline="30000">
                <a:latin typeface="Comic Sans MS" pitchFamily="66" charset="0"/>
              </a:rPr>
              <a:t>th</a:t>
            </a:r>
            <a:r>
              <a:rPr lang="en-GB" sz="2000">
                <a:latin typeface="Comic Sans MS" pitchFamily="66" charset="0"/>
              </a:rPr>
              <a:t> November 2012	</a:t>
            </a:r>
          </a:p>
          <a:p>
            <a:r>
              <a:rPr lang="en-GB" sz="2000" b="1">
                <a:latin typeface="Comic Sans MS" pitchFamily="66" charset="0"/>
              </a:rPr>
              <a:t>			</a:t>
            </a:r>
            <a:r>
              <a:rPr lang="en-GB" sz="3600" b="1">
                <a:latin typeface="Comic Sans MS" pitchFamily="66" charset="0"/>
              </a:rPr>
              <a:t>Forgiveness</a:t>
            </a:r>
          </a:p>
          <a:p>
            <a:r>
              <a:rPr lang="en-GB" sz="2600" b="1">
                <a:latin typeface="Comic Sans MS" pitchFamily="66" charset="0"/>
              </a:rPr>
              <a:t>LO: 	To know about forgiveness</a:t>
            </a:r>
          </a:p>
          <a:p>
            <a:r>
              <a:rPr lang="en-GB" sz="2600" b="1">
                <a:latin typeface="Comic Sans MS" pitchFamily="66" charset="0"/>
              </a:rPr>
              <a:t>	To consider why some people forgive</a:t>
            </a:r>
          </a:p>
        </p:txBody>
      </p:sp>
      <p:pic>
        <p:nvPicPr>
          <p:cNvPr id="3075" name="il_fi" descr="forgiv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2997200"/>
            <a:ext cx="1944688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4284663" y="2781300"/>
            <a:ext cx="4319587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1" i="1">
                <a:latin typeface="Comic Sans MS" pitchFamily="66" charset="0"/>
              </a:rPr>
              <a:t>Is there anyone you will </a:t>
            </a:r>
            <a:r>
              <a:rPr lang="en-GB" sz="2800" b="1" i="1" u="sng">
                <a:latin typeface="Comic Sans MS" pitchFamily="66" charset="0"/>
              </a:rPr>
              <a:t>never</a:t>
            </a:r>
            <a:r>
              <a:rPr lang="en-GB" sz="2800" b="1" i="1">
                <a:latin typeface="Comic Sans MS" pitchFamily="66" charset="0"/>
              </a:rPr>
              <a:t> reach out to?</a:t>
            </a:r>
          </a:p>
          <a:p>
            <a:pPr algn="ctr"/>
            <a:r>
              <a:rPr lang="en-GB" sz="2800" b="1" i="1">
                <a:latin typeface="Comic Sans MS" pitchFamily="66" charset="0"/>
              </a:rPr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23850" y="333375"/>
            <a:ext cx="8351838" cy="4824413"/>
          </a:xfrm>
        </p:spPr>
        <p:txBody>
          <a:bodyPr>
            <a:normAutofit fontScale="90000"/>
          </a:bodyPr>
          <a:lstStyle/>
          <a:p>
            <a:pPr algn="l"/>
            <a:r>
              <a:rPr lang="en-GB" smtClean="0">
                <a:latin typeface="Comic Sans MS" pitchFamily="66" charset="0"/>
              </a:rPr>
              <a:t/>
            </a:r>
            <a:br>
              <a:rPr lang="en-GB" smtClean="0">
                <a:latin typeface="Comic Sans MS" pitchFamily="66" charset="0"/>
              </a:rPr>
            </a:br>
            <a:r>
              <a:rPr lang="en-GB" smtClean="0">
                <a:latin typeface="Comic Sans MS" pitchFamily="66" charset="0"/>
              </a:rPr>
              <a:t>		</a:t>
            </a:r>
            <a:r>
              <a:rPr lang="en-GB" b="1" smtClean="0">
                <a:latin typeface="Comic Sans MS" pitchFamily="66" charset="0"/>
              </a:rPr>
              <a:t>  Forgivable?</a:t>
            </a:r>
            <a:r>
              <a:rPr lang="en-GB" sz="2000" b="1" smtClean="0">
                <a:latin typeface="Comic Sans MS" pitchFamily="66" charset="0"/>
              </a:rPr>
              <a:t/>
            </a:r>
            <a:br>
              <a:rPr lang="en-GB" sz="2000" b="1" smtClean="0">
                <a:latin typeface="Comic Sans MS" pitchFamily="66" charset="0"/>
              </a:rPr>
            </a:br>
            <a:r>
              <a:rPr lang="en-GB" sz="2000" smtClean="0">
                <a:latin typeface="Comic Sans MS" pitchFamily="66" charset="0"/>
              </a:rPr>
              <a:t/>
            </a:r>
            <a:br>
              <a:rPr lang="en-GB" sz="2000" smtClean="0">
                <a:latin typeface="Comic Sans MS" pitchFamily="66" charset="0"/>
              </a:rPr>
            </a:br>
            <a:r>
              <a:rPr lang="en-GB" sz="2000" smtClean="0">
                <a:latin typeface="Comic Sans MS" pitchFamily="66" charset="0"/>
              </a:rPr>
              <a:t>	</a:t>
            </a:r>
            <a:r>
              <a:rPr lang="en-GB" sz="2000" i="1" smtClean="0">
                <a:latin typeface="Comic Sans MS" pitchFamily="66" charset="0"/>
              </a:rPr>
              <a:t>Being cheated on			An act of terrorism		</a:t>
            </a:r>
            <a:br>
              <a:rPr lang="en-GB" sz="2000" i="1" smtClean="0">
                <a:latin typeface="Comic Sans MS" pitchFamily="66" charset="0"/>
              </a:rPr>
            </a:br>
            <a:r>
              <a:rPr lang="en-GB" sz="2000" i="1" smtClean="0">
                <a:latin typeface="Comic Sans MS" pitchFamily="66" charset="0"/>
              </a:rPr>
              <a:t>Having your beliefs made fun of	Being bullied</a:t>
            </a:r>
            <a:br>
              <a:rPr lang="en-GB" sz="2000" i="1" smtClean="0">
                <a:latin typeface="Comic Sans MS" pitchFamily="66" charset="0"/>
              </a:rPr>
            </a:br>
            <a:r>
              <a:rPr lang="en-GB" sz="2000" i="1" smtClean="0">
                <a:latin typeface="Comic Sans MS" pitchFamily="66" charset="0"/>
              </a:rPr>
              <a:t/>
            </a:r>
            <a:br>
              <a:rPr lang="en-GB" sz="2000" i="1" smtClean="0">
                <a:latin typeface="Comic Sans MS" pitchFamily="66" charset="0"/>
              </a:rPr>
            </a:br>
            <a:r>
              <a:rPr lang="en-GB" sz="2000" i="1" smtClean="0">
                <a:latin typeface="Comic Sans MS" pitchFamily="66" charset="0"/>
              </a:rPr>
              <a:t>	A friend grassing you up 		Being burgled</a:t>
            </a:r>
            <a:br>
              <a:rPr lang="en-GB" sz="2000" i="1" smtClean="0">
                <a:latin typeface="Comic Sans MS" pitchFamily="66" charset="0"/>
              </a:rPr>
            </a:br>
            <a:r>
              <a:rPr lang="en-GB" sz="2000" i="1" smtClean="0">
                <a:latin typeface="Comic Sans MS" pitchFamily="66" charset="0"/>
              </a:rPr>
              <a:t/>
            </a:r>
            <a:br>
              <a:rPr lang="en-GB" sz="2000" i="1" smtClean="0">
                <a:latin typeface="Comic Sans MS" pitchFamily="66" charset="0"/>
              </a:rPr>
            </a:br>
            <a:r>
              <a:rPr lang="en-GB" sz="2000" i="1" smtClean="0">
                <a:latin typeface="Comic Sans MS" pitchFamily="66" charset="0"/>
              </a:rPr>
              <a:t>A parent reading your diary  	A family member being killed</a:t>
            </a:r>
            <a:r>
              <a:rPr lang="en-GB" sz="2400" smtClean="0">
                <a:latin typeface="Comic Sans MS" pitchFamily="66" charset="0"/>
              </a:rPr>
              <a:t/>
            </a:r>
            <a:br>
              <a:rPr lang="en-GB" sz="2400" smtClean="0">
                <a:latin typeface="Comic Sans MS" pitchFamily="66" charset="0"/>
              </a:rPr>
            </a:br>
            <a:r>
              <a:rPr lang="en-GB" sz="2400" smtClean="0">
                <a:latin typeface="Comic Sans MS" pitchFamily="66" charset="0"/>
              </a:rPr>
              <a:t/>
            </a:r>
            <a:br>
              <a:rPr lang="en-GB" sz="2400" smtClean="0">
                <a:latin typeface="Comic Sans MS" pitchFamily="66" charset="0"/>
              </a:rPr>
            </a:br>
            <a:r>
              <a:rPr lang="en-GB" sz="2400" smtClean="0">
                <a:latin typeface="Comic Sans MS" pitchFamily="66" charset="0"/>
              </a:rPr>
              <a:t/>
            </a:r>
            <a:br>
              <a:rPr lang="en-GB" sz="2400" smtClean="0">
                <a:latin typeface="Comic Sans MS" pitchFamily="66" charset="0"/>
              </a:rPr>
            </a:br>
            <a:endParaRPr lang="en-GB" sz="240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652463"/>
          </a:xfrm>
        </p:spPr>
        <p:txBody>
          <a:bodyPr>
            <a:normAutofit fontScale="90000"/>
          </a:bodyPr>
          <a:lstStyle/>
          <a:p>
            <a:r>
              <a:rPr lang="en-GB" b="1" smtClean="0">
                <a:latin typeface="Comic Sans MS" pitchFamily="66" charset="0"/>
              </a:rPr>
              <a:t>The power of forgiveness</a:t>
            </a:r>
            <a:endParaRPr lang="en-GB" b="1" smtClean="0"/>
          </a:p>
        </p:txBody>
      </p:sp>
      <p:sp>
        <p:nvSpPr>
          <p:cNvPr id="5125" name="Content Placeholder 2"/>
          <p:cNvSpPr>
            <a:spLocks noGrp="1"/>
          </p:cNvSpPr>
          <p:nvPr>
            <p:ph idx="1"/>
          </p:nvPr>
        </p:nvSpPr>
        <p:spPr>
          <a:xfrm>
            <a:off x="457200" y="4797425"/>
            <a:ext cx="8229600" cy="287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FontTx/>
              <a:buNone/>
            </a:pPr>
            <a:r>
              <a:rPr lang="en-GB" sz="1800" smtClean="0">
                <a:latin typeface="Comic Sans MS" pitchFamily="66" charset="0"/>
                <a:hlinkClick r:id="rId2"/>
              </a:rPr>
              <a:t>http://www.youtube.com/watch?v=o2BITY-3Mp4</a:t>
            </a:r>
            <a:endParaRPr lang="en-GB" sz="1800" smtClean="0">
              <a:latin typeface="Comic Sans MS" pitchFamily="66" charset="0"/>
            </a:endParaRPr>
          </a:p>
        </p:txBody>
      </p:sp>
      <p:pic>
        <p:nvPicPr>
          <p:cNvPr id="5123" name="Picture 3" descr="http://www.fromdeathtolife.us/Media/transparen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50" y="-68263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5" descr="http://b.vimeocdn.com/ts/220/137/220137272_6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0425" y="1484313"/>
            <a:ext cx="4741863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873250"/>
          </a:xfrm>
        </p:spPr>
        <p:txBody>
          <a:bodyPr/>
          <a:lstStyle/>
          <a:p>
            <a:r>
              <a:rPr lang="en-GB" sz="2400" b="1" smtClean="0">
                <a:latin typeface="Comic Sans MS" pitchFamily="66" charset="0"/>
              </a:rPr>
              <a:t>Was Mary Johnson right to forgive her son’s killer?</a:t>
            </a:r>
            <a:r>
              <a:rPr lang="en-GB" sz="2800" b="1" smtClean="0"/>
              <a:t/>
            </a:r>
            <a:br>
              <a:rPr lang="en-GB" sz="2800" b="1" smtClean="0"/>
            </a:br>
            <a:r>
              <a:rPr lang="en-GB" sz="2400" smtClean="0">
                <a:latin typeface="Comic Sans MS" pitchFamily="66" charset="0"/>
              </a:rPr>
              <a:t>Write your answers on a post-it</a:t>
            </a:r>
            <a:br>
              <a:rPr lang="en-GB" sz="2400" smtClean="0">
                <a:latin typeface="Comic Sans MS" pitchFamily="66" charset="0"/>
              </a:rPr>
            </a:br>
            <a:r>
              <a:rPr lang="en-GB" sz="2400" b="1" i="1" u="sng" smtClean="0">
                <a:latin typeface="Comic Sans MS" pitchFamily="66" charset="0"/>
              </a:rPr>
              <a:t>with a reason</a:t>
            </a:r>
          </a:p>
        </p:txBody>
      </p:sp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66725" y="2997200"/>
            <a:ext cx="82089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000" b="1" u="sng">
                <a:latin typeface="Comic Sans MS" pitchFamily="66" charset="0"/>
              </a:rPr>
              <a:t>ABSOLUTELY</a:t>
            </a:r>
            <a:r>
              <a:rPr lang="en-GB" sz="2000" b="1">
                <a:latin typeface="Comic Sans MS" pitchFamily="66" charset="0"/>
              </a:rPr>
              <a:t>					        </a:t>
            </a:r>
            <a:r>
              <a:rPr lang="en-GB" sz="2000" b="1" u="sng">
                <a:latin typeface="Comic Sans MS" pitchFamily="66" charset="0"/>
              </a:rPr>
              <a:t>NOT AT ALL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627313" y="3355975"/>
            <a:ext cx="388937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68313" y="981075"/>
            <a:ext cx="5183187" cy="4525963"/>
          </a:xfrm>
        </p:spPr>
        <p:txBody>
          <a:bodyPr/>
          <a:lstStyle/>
          <a:p>
            <a:pPr>
              <a:defRPr/>
            </a:pPr>
            <a:r>
              <a:rPr lang="en-GB" sz="2800" i="1" dirty="0" smtClean="0">
                <a:latin typeface="Comic Sans MS" pitchFamily="66" charset="0"/>
              </a:rPr>
              <a:t>Write a letter to Mary giving your views about her decision to forgive </a:t>
            </a:r>
            <a:r>
              <a:rPr lang="en-GB" sz="2800" i="1" dirty="0" err="1" smtClean="0">
                <a:latin typeface="Comic Sans MS" pitchFamily="66" charset="0"/>
              </a:rPr>
              <a:t>Oshea</a:t>
            </a:r>
            <a:r>
              <a:rPr lang="en-GB" sz="2800" i="1" dirty="0" smtClean="0">
                <a:latin typeface="Comic Sans MS" pitchFamily="66" charset="0"/>
              </a:rPr>
              <a:t>.</a:t>
            </a:r>
          </a:p>
          <a:p>
            <a:pPr marL="0" indent="0">
              <a:buFontTx/>
              <a:buNone/>
              <a:defRPr/>
            </a:pPr>
            <a:endParaRPr lang="en-GB" sz="2800" i="1" dirty="0" smtClean="0">
              <a:latin typeface="Comic Sans MS" pitchFamily="66" charset="0"/>
            </a:endParaRPr>
          </a:p>
          <a:p>
            <a:pPr>
              <a:defRPr/>
            </a:pPr>
            <a:r>
              <a:rPr lang="en-GB" sz="2400" i="1" dirty="0" smtClean="0">
                <a:latin typeface="Comic Sans MS" pitchFamily="66" charset="0"/>
              </a:rPr>
              <a:t>Was she right?</a:t>
            </a:r>
          </a:p>
          <a:p>
            <a:pPr>
              <a:defRPr/>
            </a:pPr>
            <a:r>
              <a:rPr lang="en-GB" sz="2400" i="1" dirty="0" smtClean="0">
                <a:latin typeface="Comic Sans MS" pitchFamily="66" charset="0"/>
              </a:rPr>
              <a:t>What would you have done in this situation?</a:t>
            </a:r>
          </a:p>
        </p:txBody>
      </p:sp>
      <p:pic>
        <p:nvPicPr>
          <p:cNvPr id="7171" name="Picture 4" descr="http://marciewrites.files.wordpress.com/2012/01/letter-wri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1700213"/>
            <a:ext cx="26289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836613"/>
            <a:ext cx="8424863" cy="4525962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GB" sz="2800" u="sng" dirty="0" smtClean="0">
                <a:latin typeface="Comic Sans MS" pitchFamily="66" charset="0"/>
              </a:rPr>
              <a:t>Homework</a:t>
            </a:r>
          </a:p>
          <a:p>
            <a:pPr>
              <a:defRPr/>
            </a:pPr>
            <a:endParaRPr lang="en-GB" sz="2800" i="1" dirty="0">
              <a:latin typeface="Comic Sans MS" pitchFamily="66" charset="0"/>
            </a:endParaRPr>
          </a:p>
          <a:p>
            <a:pPr>
              <a:defRPr/>
            </a:pPr>
            <a:r>
              <a:rPr lang="en-GB" sz="2800" dirty="0" smtClean="0">
                <a:latin typeface="Comic Sans MS" pitchFamily="66" charset="0"/>
              </a:rPr>
              <a:t>Complete the worksheet about the forgiveness quotes</a:t>
            </a:r>
          </a:p>
          <a:p>
            <a:pPr>
              <a:defRPr/>
            </a:pPr>
            <a:r>
              <a:rPr lang="en-GB" sz="2800" dirty="0" smtClean="0">
                <a:latin typeface="Comic Sans MS" pitchFamily="66" charset="0"/>
              </a:rPr>
              <a:t>Deadline: Next lesson</a:t>
            </a:r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836613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GB" sz="2800" i="1" dirty="0" smtClean="0">
                <a:latin typeface="Comic Sans MS" pitchFamily="66" charset="0"/>
              </a:rPr>
              <a:t>“Forgiveness warms </a:t>
            </a:r>
            <a:r>
              <a:rPr lang="en-GB" sz="2800" i="1" dirty="0">
                <a:latin typeface="Comic Sans MS" pitchFamily="66" charset="0"/>
              </a:rPr>
              <a:t>the hearts and cools the sting</a:t>
            </a:r>
            <a:r>
              <a:rPr lang="en-GB" sz="2800" i="1" dirty="0" smtClean="0">
                <a:latin typeface="Comic Sans MS" pitchFamily="66" charset="0"/>
              </a:rPr>
              <a:t>.” </a:t>
            </a:r>
            <a:r>
              <a:rPr lang="en-GB" sz="2800" i="1" dirty="0">
                <a:latin typeface="Comic Sans MS" pitchFamily="66" charset="0"/>
              </a:rPr>
              <a:t/>
            </a:r>
            <a:br>
              <a:rPr lang="en-GB" sz="2800" i="1" dirty="0">
                <a:latin typeface="Comic Sans MS" pitchFamily="66" charset="0"/>
              </a:rPr>
            </a:br>
            <a:endParaRPr lang="en-GB" sz="2800" dirty="0">
              <a:latin typeface="Comic Sans MS" pitchFamily="66" charset="0"/>
            </a:endParaRPr>
          </a:p>
          <a:p>
            <a:pPr>
              <a:defRPr/>
            </a:pPr>
            <a:r>
              <a:rPr lang="en-GB" sz="2800" i="1" dirty="0" smtClean="0">
                <a:latin typeface="Comic Sans MS" pitchFamily="66" charset="0"/>
              </a:rPr>
              <a:t>“Humanity </a:t>
            </a:r>
            <a:r>
              <a:rPr lang="en-GB" sz="2800" i="1" dirty="0">
                <a:latin typeface="Comic Sans MS" pitchFamily="66" charset="0"/>
              </a:rPr>
              <a:t>is never so beautiful as when praying for forgiveness, or else forgiving another</a:t>
            </a:r>
            <a:r>
              <a:rPr lang="en-GB" sz="2800" i="1" dirty="0" smtClean="0">
                <a:latin typeface="Comic Sans MS" pitchFamily="66" charset="0"/>
              </a:rPr>
              <a:t>.” </a:t>
            </a:r>
          </a:p>
          <a:p>
            <a:pPr marL="0" indent="0">
              <a:buFontTx/>
              <a:buNone/>
              <a:defRPr/>
            </a:pPr>
            <a:endParaRPr lang="en-GB" sz="2800" i="1" dirty="0">
              <a:latin typeface="Comic Sans MS" pitchFamily="66" charset="0"/>
            </a:endParaRPr>
          </a:p>
          <a:p>
            <a:pPr>
              <a:defRPr/>
            </a:pPr>
            <a:r>
              <a:rPr lang="en-GB" sz="2800" i="1" dirty="0" smtClean="0">
                <a:latin typeface="Comic Sans MS" pitchFamily="66" charset="0"/>
              </a:rPr>
              <a:t>“When </a:t>
            </a:r>
            <a:r>
              <a:rPr lang="en-GB" sz="2800" i="1" dirty="0">
                <a:latin typeface="Comic Sans MS" pitchFamily="66" charset="0"/>
              </a:rPr>
              <a:t>you forgive, you in no way change the past - but you sure do change the future</a:t>
            </a:r>
            <a:r>
              <a:rPr lang="en-GB" sz="2800" i="1" dirty="0" smtClean="0">
                <a:latin typeface="Comic Sans MS" pitchFamily="66" charset="0"/>
              </a:rPr>
              <a:t>.”</a:t>
            </a:r>
            <a:endParaRPr lang="en-GB" sz="2800" dirty="0">
              <a:latin typeface="Comic Sans MS" pitchFamily="66" charset="0"/>
            </a:endParaRPr>
          </a:p>
          <a:p>
            <a:pPr>
              <a:defRPr/>
            </a:pPr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1450</TotalTime>
  <Words>89</Words>
  <Application>Microsoft Office PowerPoint</Application>
  <PresentationFormat>On-screen Show (4:3)</PresentationFormat>
  <Paragraphs>26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Verve</vt:lpstr>
      <vt:lpstr>Slide 1</vt:lpstr>
      <vt:lpstr>Slide 2</vt:lpstr>
      <vt:lpstr>     Forgivable?   Being cheated on   An act of terrorism   Having your beliefs made fun of Being bullied   A friend grassing you up   Being burgled  A parent reading your diary   A family member being killed   </vt:lpstr>
      <vt:lpstr>The power of forgiveness</vt:lpstr>
      <vt:lpstr>Was Mary Johnson right to forgive her son’s killer? Write your answers on a post-it with a reason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Just War?</dc:title>
  <dc:creator>Clive</dc:creator>
  <cp:lastModifiedBy>Suky</cp:lastModifiedBy>
  <cp:revision>102</cp:revision>
  <dcterms:created xsi:type="dcterms:W3CDTF">2003-10-19T19:46:45Z</dcterms:created>
  <dcterms:modified xsi:type="dcterms:W3CDTF">2012-11-21T22:16:40Z</dcterms:modified>
</cp:coreProperties>
</file>