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bg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44" autoAdjust="0"/>
  </p:normalViewPr>
  <p:slideViewPr>
    <p:cSldViewPr>
      <p:cViewPr varScale="1">
        <p:scale>
          <a:sx n="71" d="100"/>
          <a:sy n="71" d="100"/>
        </p:scale>
        <p:origin x="-60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6D2A9-DF3E-41F5-8CB9-D529159C73C6}" type="datetimeFigureOut">
              <a:rPr lang="en-GB" smtClean="0"/>
              <a:t>21/06/2012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CF1F8-EFBD-4C0B-BD27-2C05B582F8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735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CB: refers to </a:t>
            </a:r>
            <a:r>
              <a:rPr lang="en-GB" dirty="0" err="1" smtClean="0"/>
              <a:t>callbacks</a:t>
            </a:r>
            <a:r>
              <a:rPr lang="en-GB" baseline="0" dirty="0" smtClean="0"/>
              <a:t> to activities earlier in your session</a:t>
            </a:r>
          </a:p>
          <a:p>
            <a:r>
              <a:rPr lang="en-GB" baseline="0" dirty="0" smtClean="0"/>
              <a:t>Live: is the activity you do right after you have introduced the principle to reinforce it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CF1F8-EFBD-4C0B-BD27-2C05B582F80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584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CB: Cocktail Party</a:t>
            </a:r>
            <a:r>
              <a:rPr lang="en-GB" baseline="0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CF1F8-EFBD-4C0B-BD27-2C05B582F80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992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CB: Pistols</a:t>
            </a:r>
            <a:r>
              <a:rPr lang="en-GB" baseline="0" dirty="0" smtClean="0"/>
              <a:t> </a:t>
            </a:r>
            <a:r>
              <a:rPr lang="en-GB" baseline="0" dirty="0" smtClean="0"/>
              <a:t>at </a:t>
            </a:r>
            <a:r>
              <a:rPr lang="en-GB" baseline="0" dirty="0" smtClean="0"/>
              <a:t>Dawn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CF1F8-EFBD-4C0B-BD27-2C05B582F80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9742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CB:</a:t>
            </a:r>
            <a:r>
              <a:rPr lang="en-GB" baseline="0" dirty="0" smtClean="0"/>
              <a:t> </a:t>
            </a:r>
            <a:r>
              <a:rPr lang="en-GB" dirty="0" err="1" smtClean="0"/>
              <a:t>Daleks</a:t>
            </a:r>
            <a:r>
              <a:rPr lang="en-GB" dirty="0" smtClean="0"/>
              <a:t> and Doctors</a:t>
            </a:r>
            <a:endParaRPr lang="en-GB" baseline="0" dirty="0" smtClean="0"/>
          </a:p>
          <a:p>
            <a:r>
              <a:rPr lang="en-GB" baseline="0" dirty="0" smtClean="0"/>
              <a:t>Live: (for V,A,M) </a:t>
            </a:r>
            <a:r>
              <a:rPr lang="en-GB" baseline="0" dirty="0" err="1" smtClean="0"/>
              <a:t>Argumentag</a:t>
            </a:r>
            <a:r>
              <a:rPr lang="en-GB" baseline="0" dirty="0" smtClean="0"/>
              <a:t> Wrestling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CF1F8-EFBD-4C0B-BD27-2C05B582F80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849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CB: </a:t>
            </a:r>
            <a:r>
              <a:rPr lang="en-GB" dirty="0" smtClean="0"/>
              <a:t>something from Evilometer </a:t>
            </a:r>
            <a:endParaRPr lang="en-GB" dirty="0" smtClean="0"/>
          </a:p>
          <a:p>
            <a:r>
              <a:rPr lang="en-GB" dirty="0" smtClean="0"/>
              <a:t>Live: Project Prevention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CF1F8-EFBD-4C0B-BD27-2C05B582F80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087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CB: </a:t>
            </a:r>
            <a:r>
              <a:rPr lang="en-GB" dirty="0" smtClean="0"/>
              <a:t>Alien Inheritance </a:t>
            </a:r>
            <a:endParaRPr lang="en-GB" dirty="0" smtClean="0"/>
          </a:p>
          <a:p>
            <a:r>
              <a:rPr lang="en-GB" dirty="0" smtClean="0"/>
              <a:t>Live</a:t>
            </a:r>
            <a:r>
              <a:rPr lang="en-GB" dirty="0" smtClean="0"/>
              <a:t>: </a:t>
            </a:r>
            <a:r>
              <a:rPr lang="en-GB" dirty="0" smtClean="0"/>
              <a:t>Brain Swap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CF1F8-EFBD-4C0B-BD27-2C05B582F80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8029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CB: Teacher</a:t>
            </a:r>
            <a:r>
              <a:rPr lang="en-GB" baseline="0" dirty="0" smtClean="0"/>
              <a:t> VIP exercise</a:t>
            </a:r>
            <a:endParaRPr lang="en-GB" dirty="0" smtClean="0"/>
          </a:p>
          <a:p>
            <a:r>
              <a:rPr lang="en-GB" dirty="0" smtClean="0"/>
              <a:t>Live</a:t>
            </a:r>
            <a:r>
              <a:rPr lang="en-GB" dirty="0" smtClean="0"/>
              <a:t>: issue or place local to your school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CF1F8-EFBD-4C0B-BD27-2C05B582F80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0105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CB: Lift</a:t>
            </a:r>
            <a:r>
              <a:rPr lang="en-GB" baseline="0" dirty="0" smtClean="0"/>
              <a:t> shaft</a:t>
            </a:r>
          </a:p>
          <a:p>
            <a:r>
              <a:rPr lang="en-GB" baseline="0" dirty="0" smtClean="0"/>
              <a:t>Live: </a:t>
            </a:r>
            <a:r>
              <a:rPr lang="en-GB" dirty="0" smtClean="0"/>
              <a:t>issue </a:t>
            </a:r>
            <a:r>
              <a:rPr lang="en-GB" dirty="0" smtClean="0"/>
              <a:t>or place local to your school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CF1F8-EFBD-4C0B-BD27-2C05B582F80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0105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Callback</a:t>
            </a:r>
            <a:r>
              <a:rPr lang="en-GB" dirty="0" smtClean="0"/>
              <a:t>: brother’s then wife’s etc. Live: a problem </a:t>
            </a:r>
            <a:r>
              <a:rPr lang="en-GB" smtClean="0"/>
              <a:t>or decision someone</a:t>
            </a:r>
            <a:r>
              <a:rPr lang="en-GB" baseline="0" smtClean="0"/>
              <a:t> </a:t>
            </a:r>
            <a:r>
              <a:rPr lang="en-GB" baseline="0" dirty="0" smtClean="0"/>
              <a:t>could face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CF1F8-EFBD-4C0B-BD27-2C05B582F80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844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FA00-0EA9-4FD7-B27F-3770E1C60FEE}" type="datetimeFigureOut">
              <a:rPr lang="en-GB" smtClean="0"/>
              <a:t>21/06/2012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D867-4A2B-453C-AACD-1E46F088A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09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FA00-0EA9-4FD7-B27F-3770E1C60FEE}" type="datetimeFigureOut">
              <a:rPr lang="en-GB" smtClean="0"/>
              <a:t>21/06/2012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D867-4A2B-453C-AACD-1E46F088A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752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FA00-0EA9-4FD7-B27F-3770E1C60FEE}" type="datetimeFigureOut">
              <a:rPr lang="en-GB" smtClean="0"/>
              <a:t>21/06/2012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D867-4A2B-453C-AACD-1E46F088A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682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FA00-0EA9-4FD7-B27F-3770E1C60FEE}" type="datetimeFigureOut">
              <a:rPr lang="en-GB" smtClean="0"/>
              <a:t>21/06/2012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D867-4A2B-453C-AACD-1E46F088A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20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FA00-0EA9-4FD7-B27F-3770E1C60FEE}" type="datetimeFigureOut">
              <a:rPr lang="en-GB" smtClean="0"/>
              <a:t>21/06/2012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D867-4A2B-453C-AACD-1E46F088A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59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FA00-0EA9-4FD7-B27F-3770E1C60FEE}" type="datetimeFigureOut">
              <a:rPr lang="en-GB" smtClean="0"/>
              <a:t>21/06/2012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D867-4A2B-453C-AACD-1E46F088A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807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FA00-0EA9-4FD7-B27F-3770E1C60FEE}" type="datetimeFigureOut">
              <a:rPr lang="en-GB" smtClean="0"/>
              <a:t>21/06/2012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D867-4A2B-453C-AACD-1E46F088A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370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FA00-0EA9-4FD7-B27F-3770E1C60FEE}" type="datetimeFigureOut">
              <a:rPr lang="en-GB" smtClean="0"/>
              <a:t>21/06/2012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D867-4A2B-453C-AACD-1E46F088A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32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FA00-0EA9-4FD7-B27F-3770E1C60FEE}" type="datetimeFigureOut">
              <a:rPr lang="en-GB" smtClean="0"/>
              <a:t>21/06/2012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D867-4A2B-453C-AACD-1E46F088A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063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FA00-0EA9-4FD7-B27F-3770E1C60FEE}" type="datetimeFigureOut">
              <a:rPr lang="en-GB" smtClean="0"/>
              <a:t>21/06/2012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D867-4A2B-453C-AACD-1E46F088A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706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FA00-0EA9-4FD7-B27F-3770E1C60FEE}" type="datetimeFigureOut">
              <a:rPr lang="en-GB" smtClean="0"/>
              <a:t>21/06/2012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D867-4A2B-453C-AACD-1E46F088A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804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CFA00-0EA9-4FD7-B27F-3770E1C60FEE}" type="datetimeFigureOut">
              <a:rPr lang="en-GB" smtClean="0"/>
              <a:t>21/06/2012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5D867-4A2B-453C-AACD-1E46F088A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713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340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iaza.com/work/120605C/iaza11175292406800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7870" y="1628800"/>
            <a:ext cx="4048630" cy="331236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08920"/>
            <a:ext cx="9144000" cy="1470025"/>
          </a:xfrm>
        </p:spPr>
        <p:txBody>
          <a:bodyPr>
            <a:noAutofit/>
          </a:bodyPr>
          <a:lstStyle/>
          <a:p>
            <a:pPr algn="l"/>
            <a:r>
              <a:rPr lang="en-GB" sz="6600" dirty="0" smtClean="0">
                <a:solidFill>
                  <a:srgbClr val="CC6600"/>
                </a:solidFill>
                <a:latin typeface="Orator Std"/>
              </a:rPr>
              <a:t>V</a:t>
            </a:r>
            <a:r>
              <a:rPr lang="en-GB" sz="6600" dirty="0" smtClean="0">
                <a:latin typeface="Orator Std"/>
              </a:rPr>
              <a:t>oices </a:t>
            </a:r>
            <a:br>
              <a:rPr lang="en-GB" sz="6600" dirty="0" smtClean="0">
                <a:latin typeface="Orator Std"/>
              </a:rPr>
            </a:br>
            <a:r>
              <a:rPr lang="en-GB" sz="6600" dirty="0" smtClean="0">
                <a:solidFill>
                  <a:srgbClr val="CC6600"/>
                </a:solidFill>
                <a:latin typeface="Orator Std"/>
              </a:rPr>
              <a:t>A</a:t>
            </a:r>
            <a:r>
              <a:rPr lang="en-GB" sz="6600" dirty="0" smtClean="0">
                <a:latin typeface="Orator Std"/>
              </a:rPr>
              <a:t>rgy-</a:t>
            </a:r>
            <a:r>
              <a:rPr lang="en-GB" sz="6600" dirty="0" err="1" smtClean="0">
                <a:latin typeface="Orator Std"/>
              </a:rPr>
              <a:t>bargy</a:t>
            </a:r>
            <a:r>
              <a:rPr lang="en-GB" sz="6600" dirty="0" smtClean="0">
                <a:latin typeface="Orator Std"/>
              </a:rPr>
              <a:t> </a:t>
            </a:r>
            <a:r>
              <a:rPr lang="en-GB" sz="6600" dirty="0" smtClean="0">
                <a:solidFill>
                  <a:srgbClr val="CC6600"/>
                </a:solidFill>
                <a:latin typeface="Orator Std"/>
              </a:rPr>
              <a:t>M</a:t>
            </a:r>
            <a:r>
              <a:rPr lang="en-GB" sz="6600" dirty="0" smtClean="0">
                <a:latin typeface="Orator Std"/>
              </a:rPr>
              <a:t>ovement </a:t>
            </a:r>
            <a:br>
              <a:rPr lang="en-GB" sz="6600" dirty="0" smtClean="0">
                <a:latin typeface="Orator Std"/>
              </a:rPr>
            </a:br>
            <a:r>
              <a:rPr lang="en-GB" sz="6600" dirty="0" smtClean="0">
                <a:solidFill>
                  <a:srgbClr val="CC6600"/>
                </a:solidFill>
                <a:latin typeface="Orator Std"/>
              </a:rPr>
              <a:t>P</a:t>
            </a:r>
            <a:r>
              <a:rPr lang="en-GB" sz="6600" dirty="0" smtClean="0">
                <a:latin typeface="Orator Std"/>
              </a:rPr>
              <a:t>assion </a:t>
            </a:r>
            <a:r>
              <a:rPr lang="en-GB" sz="6600" dirty="0" smtClean="0">
                <a:solidFill>
                  <a:srgbClr val="CC6600"/>
                </a:solidFill>
                <a:latin typeface="Orator Std"/>
              </a:rPr>
              <a:t>I</a:t>
            </a:r>
            <a:r>
              <a:rPr lang="en-GB" sz="6600" dirty="0" smtClean="0">
                <a:latin typeface="Orator Std"/>
              </a:rPr>
              <a:t>magination </a:t>
            </a:r>
            <a:r>
              <a:rPr lang="en-GB" sz="6600" dirty="0" smtClean="0">
                <a:solidFill>
                  <a:srgbClr val="CC6600"/>
                </a:solidFill>
                <a:latin typeface="Orator Std"/>
              </a:rPr>
              <a:t>R</a:t>
            </a:r>
            <a:r>
              <a:rPr lang="en-GB" sz="6600" dirty="0" smtClean="0">
                <a:latin typeface="Orator Std"/>
              </a:rPr>
              <a:t>elevance</a:t>
            </a:r>
            <a:br>
              <a:rPr lang="en-GB" sz="6600" dirty="0" smtClean="0">
                <a:latin typeface="Orator Std"/>
              </a:rPr>
            </a:br>
            <a:r>
              <a:rPr lang="en-GB" sz="6600" dirty="0" smtClean="0">
                <a:solidFill>
                  <a:srgbClr val="CC6600"/>
                </a:solidFill>
                <a:latin typeface="Orator Std"/>
              </a:rPr>
              <a:t>E</a:t>
            </a:r>
            <a:r>
              <a:rPr lang="en-GB" sz="6600" dirty="0" smtClean="0">
                <a:latin typeface="Orator Std"/>
              </a:rPr>
              <a:t>mpathy</a:t>
            </a:r>
            <a:endParaRPr lang="en-GB" sz="8000" b="0" i="0" u="none" strike="noStrike" baseline="0" dirty="0" smtClean="0">
              <a:latin typeface="Orator Std"/>
            </a:endParaRPr>
          </a:p>
        </p:txBody>
      </p:sp>
    </p:spTree>
    <p:extLst>
      <p:ext uri="{BB962C8B-B14F-4D97-AF65-F5344CB8AC3E}">
        <p14:creationId xmlns:p14="http://schemas.microsoft.com/office/powerpoint/2010/main" val="303501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ttp://www.iaza.com/work/120605C/iaza11175292406800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84784"/>
            <a:ext cx="6336610" cy="518426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0" y="18864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 smtClean="0">
                <a:solidFill>
                  <a:schemeClr val="accent6">
                    <a:lumMod val="75000"/>
                  </a:schemeClr>
                </a:solidFill>
                <a:latin typeface="Orator Std" pitchFamily="49" charset="0"/>
              </a:rPr>
              <a:t>VAMPIRE</a:t>
            </a:r>
            <a:r>
              <a:rPr lang="en-GB" sz="6000" dirty="0" smtClean="0">
                <a:latin typeface="Orator Std" pitchFamily="49" charset="0"/>
              </a:rPr>
              <a:t> </a:t>
            </a:r>
            <a:r>
              <a:rPr lang="en-GB" sz="5400" dirty="0" smtClean="0">
                <a:latin typeface="Orator Std" pitchFamily="49" charset="0"/>
              </a:rPr>
              <a:t>facilitation</a:t>
            </a:r>
            <a:endParaRPr lang="en-GB" sz="5400" dirty="0">
              <a:latin typeface="Orator Std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48880"/>
            <a:ext cx="9144000" cy="1470025"/>
          </a:xfrm>
        </p:spPr>
        <p:txBody>
          <a:bodyPr>
            <a:noAutofit/>
          </a:bodyPr>
          <a:lstStyle/>
          <a:p>
            <a:r>
              <a:rPr lang="en-GB" sz="9600" dirty="0" smtClean="0">
                <a:solidFill>
                  <a:srgbClr val="CC6600"/>
                </a:solidFill>
                <a:latin typeface="Orator Std"/>
              </a:rPr>
              <a:t>V</a:t>
            </a:r>
            <a:r>
              <a:rPr lang="en-GB" sz="9600" b="0" i="0" u="none" strike="noStrike" baseline="0" dirty="0" smtClean="0">
                <a:latin typeface="Orator Std"/>
              </a:rPr>
              <a:t>oices</a:t>
            </a:r>
            <a:endParaRPr lang="en-GB" sz="13800" b="0" i="0" u="none" strike="noStrike" baseline="0" dirty="0" smtClean="0">
              <a:latin typeface="Orator Std"/>
            </a:endParaRPr>
          </a:p>
        </p:txBody>
      </p:sp>
    </p:spTree>
    <p:extLst>
      <p:ext uri="{BB962C8B-B14F-4D97-AF65-F5344CB8AC3E}">
        <p14:creationId xmlns:p14="http://schemas.microsoft.com/office/powerpoint/2010/main" val="76547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48880"/>
            <a:ext cx="9144000" cy="1470025"/>
          </a:xfrm>
        </p:spPr>
        <p:txBody>
          <a:bodyPr>
            <a:noAutofit/>
          </a:bodyPr>
          <a:lstStyle/>
          <a:p>
            <a:r>
              <a:rPr lang="en-GB" sz="9600" dirty="0" smtClean="0">
                <a:solidFill>
                  <a:srgbClr val="CC6600"/>
                </a:solidFill>
                <a:latin typeface="Orator Std"/>
              </a:rPr>
              <a:t>A</a:t>
            </a:r>
            <a:r>
              <a:rPr lang="en-GB" sz="9600" b="0" i="0" u="none" strike="noStrike" baseline="0" dirty="0" smtClean="0">
                <a:latin typeface="Orator Std"/>
              </a:rPr>
              <a:t>rgy-</a:t>
            </a:r>
            <a:r>
              <a:rPr lang="en-GB" sz="9600" b="0" i="0" u="none" strike="noStrike" baseline="0" dirty="0" err="1" smtClean="0">
                <a:latin typeface="Orator Std"/>
              </a:rPr>
              <a:t>bargy</a:t>
            </a:r>
            <a:endParaRPr lang="en-GB" sz="13800" b="0" i="0" u="none" strike="noStrike" baseline="0" dirty="0" smtClean="0">
              <a:latin typeface="Orator Std"/>
            </a:endParaRPr>
          </a:p>
        </p:txBody>
      </p:sp>
    </p:spTree>
    <p:extLst>
      <p:ext uri="{BB962C8B-B14F-4D97-AF65-F5344CB8AC3E}">
        <p14:creationId xmlns:p14="http://schemas.microsoft.com/office/powerpoint/2010/main" val="382038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48880"/>
            <a:ext cx="9144000" cy="1470025"/>
          </a:xfrm>
        </p:spPr>
        <p:txBody>
          <a:bodyPr>
            <a:noAutofit/>
          </a:bodyPr>
          <a:lstStyle/>
          <a:p>
            <a:r>
              <a:rPr lang="en-GB" sz="9600" dirty="0" smtClean="0">
                <a:solidFill>
                  <a:srgbClr val="CC6600"/>
                </a:solidFill>
                <a:latin typeface="Orator Std"/>
              </a:rPr>
              <a:t>M</a:t>
            </a:r>
            <a:r>
              <a:rPr lang="en-GB" sz="9600" b="0" i="0" u="none" strike="noStrike" baseline="0" dirty="0" smtClean="0">
                <a:latin typeface="Orator Std"/>
              </a:rPr>
              <a:t>ovement</a:t>
            </a:r>
            <a:endParaRPr lang="en-GB" sz="13800" b="0" i="0" u="none" strike="noStrike" baseline="0" dirty="0" smtClean="0">
              <a:latin typeface="Orator Std"/>
            </a:endParaRPr>
          </a:p>
        </p:txBody>
      </p:sp>
    </p:spTree>
    <p:extLst>
      <p:ext uri="{BB962C8B-B14F-4D97-AF65-F5344CB8AC3E}">
        <p14:creationId xmlns:p14="http://schemas.microsoft.com/office/powerpoint/2010/main" val="283299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48880"/>
            <a:ext cx="9144000" cy="1470025"/>
          </a:xfrm>
        </p:spPr>
        <p:txBody>
          <a:bodyPr>
            <a:noAutofit/>
          </a:bodyPr>
          <a:lstStyle/>
          <a:p>
            <a:r>
              <a:rPr lang="en-GB" sz="9600" dirty="0" smtClean="0">
                <a:solidFill>
                  <a:srgbClr val="CC6600"/>
                </a:solidFill>
                <a:latin typeface="Orator Std"/>
              </a:rPr>
              <a:t>P</a:t>
            </a:r>
            <a:r>
              <a:rPr lang="en-GB" sz="9600" dirty="0" smtClean="0">
                <a:latin typeface="Orator Std"/>
              </a:rPr>
              <a:t>ass</a:t>
            </a:r>
            <a:r>
              <a:rPr lang="en-GB" sz="9600" b="0" i="0" u="none" strike="noStrike" baseline="0" dirty="0" smtClean="0">
                <a:latin typeface="Orator Std"/>
              </a:rPr>
              <a:t>ion</a:t>
            </a:r>
            <a:endParaRPr lang="en-GB" sz="13800" b="0" i="0" u="none" strike="noStrike" baseline="0" dirty="0" smtClean="0">
              <a:latin typeface="Orator Std"/>
            </a:endParaRPr>
          </a:p>
        </p:txBody>
      </p:sp>
    </p:spTree>
    <p:extLst>
      <p:ext uri="{BB962C8B-B14F-4D97-AF65-F5344CB8AC3E}">
        <p14:creationId xmlns:p14="http://schemas.microsoft.com/office/powerpoint/2010/main" val="14066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48880"/>
            <a:ext cx="9144000" cy="1470025"/>
          </a:xfrm>
        </p:spPr>
        <p:txBody>
          <a:bodyPr>
            <a:noAutofit/>
          </a:bodyPr>
          <a:lstStyle/>
          <a:p>
            <a:r>
              <a:rPr lang="en-GB" sz="9600" dirty="0" smtClean="0">
                <a:solidFill>
                  <a:srgbClr val="CC6600"/>
                </a:solidFill>
                <a:latin typeface="Orator Std"/>
              </a:rPr>
              <a:t>I</a:t>
            </a:r>
            <a:r>
              <a:rPr lang="en-GB" sz="9600" b="0" i="0" u="none" strike="noStrike" baseline="0" dirty="0" smtClean="0">
                <a:latin typeface="Orator Std"/>
              </a:rPr>
              <a:t>magination</a:t>
            </a:r>
            <a:endParaRPr lang="en-GB" sz="13800" b="0" i="0" u="none" strike="noStrike" baseline="0" dirty="0" smtClean="0">
              <a:latin typeface="Orator Std"/>
            </a:endParaRPr>
          </a:p>
        </p:txBody>
      </p:sp>
    </p:spTree>
    <p:extLst>
      <p:ext uri="{BB962C8B-B14F-4D97-AF65-F5344CB8AC3E}">
        <p14:creationId xmlns:p14="http://schemas.microsoft.com/office/powerpoint/2010/main" val="103707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48880"/>
            <a:ext cx="9144000" cy="1470025"/>
          </a:xfrm>
        </p:spPr>
        <p:txBody>
          <a:bodyPr>
            <a:noAutofit/>
          </a:bodyPr>
          <a:lstStyle/>
          <a:p>
            <a:r>
              <a:rPr lang="en-GB" sz="9600" dirty="0" smtClean="0">
                <a:solidFill>
                  <a:srgbClr val="CC6600"/>
                </a:solidFill>
                <a:latin typeface="Orator Std"/>
              </a:rPr>
              <a:t>R</a:t>
            </a:r>
            <a:r>
              <a:rPr lang="en-GB" sz="9600" b="0" i="0" u="none" strike="noStrike" baseline="0" dirty="0" smtClean="0">
                <a:latin typeface="Orator Std"/>
              </a:rPr>
              <a:t>elevance</a:t>
            </a:r>
            <a:endParaRPr lang="en-GB" sz="13800" b="0" i="0" u="none" strike="noStrike" baseline="0" dirty="0" smtClean="0">
              <a:latin typeface="Orator Std"/>
            </a:endParaRPr>
          </a:p>
        </p:txBody>
      </p:sp>
    </p:spTree>
    <p:extLst>
      <p:ext uri="{BB962C8B-B14F-4D97-AF65-F5344CB8AC3E}">
        <p14:creationId xmlns:p14="http://schemas.microsoft.com/office/powerpoint/2010/main" val="302445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48880"/>
            <a:ext cx="9144000" cy="1470025"/>
          </a:xfrm>
        </p:spPr>
        <p:txBody>
          <a:bodyPr>
            <a:noAutofit/>
          </a:bodyPr>
          <a:lstStyle/>
          <a:p>
            <a:r>
              <a:rPr lang="en-GB" sz="9600" dirty="0" smtClean="0">
                <a:solidFill>
                  <a:srgbClr val="CC6600"/>
                </a:solidFill>
                <a:latin typeface="Orator Std"/>
              </a:rPr>
              <a:t>E</a:t>
            </a:r>
            <a:r>
              <a:rPr lang="en-GB" sz="9600" b="0" i="0" u="none" strike="noStrike" baseline="0" dirty="0" smtClean="0">
                <a:latin typeface="Orator Std"/>
              </a:rPr>
              <a:t>mpathy</a:t>
            </a:r>
            <a:endParaRPr lang="en-GB" sz="13800" b="0" i="0" u="none" strike="noStrike" baseline="0" dirty="0" smtClean="0">
              <a:latin typeface="Orator Std"/>
            </a:endParaRPr>
          </a:p>
        </p:txBody>
      </p:sp>
    </p:spTree>
    <p:extLst>
      <p:ext uri="{BB962C8B-B14F-4D97-AF65-F5344CB8AC3E}">
        <p14:creationId xmlns:p14="http://schemas.microsoft.com/office/powerpoint/2010/main" val="353233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2638</TotalTime>
  <Words>129</Words>
  <Application>Microsoft Office PowerPoint</Application>
  <PresentationFormat>On-screen Show (4:3)</PresentationFormat>
  <Paragraphs>33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Voices</vt:lpstr>
      <vt:lpstr>Argy-bargy</vt:lpstr>
      <vt:lpstr>Movement</vt:lpstr>
      <vt:lpstr>Passion</vt:lpstr>
      <vt:lpstr>Imagination</vt:lpstr>
      <vt:lpstr>Relevance</vt:lpstr>
      <vt:lpstr>Empathy</vt:lpstr>
      <vt:lpstr>Voices  Argy-bargy Movement  Passion Imagination Relevance Empathy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</dc:creator>
  <cp:lastModifiedBy>Jason</cp:lastModifiedBy>
  <cp:revision>9</cp:revision>
  <dcterms:created xsi:type="dcterms:W3CDTF">2012-06-20T22:28:19Z</dcterms:created>
  <dcterms:modified xsi:type="dcterms:W3CDTF">2012-06-23T10:24:50Z</dcterms:modified>
</cp:coreProperties>
</file>